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4"/>
  </p:sldMasterIdLst>
  <p:notesMasterIdLst>
    <p:notesMasterId r:id="rId14"/>
  </p:notesMasterIdLst>
  <p:handoutMasterIdLst>
    <p:handoutMasterId r:id="rId15"/>
  </p:handoutMasterIdLst>
  <p:sldIdLst>
    <p:sldId id="1529" r:id="rId5"/>
    <p:sldId id="1548" r:id="rId6"/>
    <p:sldId id="1549" r:id="rId7"/>
    <p:sldId id="1551" r:id="rId8"/>
    <p:sldId id="1552" r:id="rId9"/>
    <p:sldId id="1553" r:id="rId10"/>
    <p:sldId id="1543" r:id="rId11"/>
    <p:sldId id="1546" r:id="rId12"/>
    <p:sldId id="154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10E4221-6F06-64E5-5214-772388C857B5}" name="Elizabeth Feldbruegge (ALLEGIS GROUP HOLDINGS INC)" initials="" userId="S::v-felizabeth@microsoft.com::ba5aea11-28e4-484d-8e49-c15efb1bd2e9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94"/>
    <p:restoredTop sz="94630"/>
  </p:normalViewPr>
  <p:slideViewPr>
    <p:cSldViewPr snapToGrid="0">
      <p:cViewPr varScale="1">
        <p:scale>
          <a:sx n="100" d="100"/>
          <a:sy n="100" d="100"/>
        </p:scale>
        <p:origin x="10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8/2/2025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AA04CA-6D91-004C-FA88-4221A31A77F6}"/>
              </a:ext>
            </a:extLst>
          </p:cNvPr>
          <p:cNvGrpSpPr/>
          <p:nvPr/>
        </p:nvGrpSpPr>
        <p:grpSpPr>
          <a:xfrm>
            <a:off x="1524" y="4777054"/>
            <a:ext cx="12190476" cy="230457"/>
            <a:chOff x="1524" y="486404"/>
            <a:chExt cx="12190476" cy="23045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C317687-1EB3-6E94-A975-D3BE67105093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A8497D-927F-1F00-CAA6-850ED9ACF360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5218032"/>
            <a:ext cx="11460480" cy="786384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972629"/>
            <a:ext cx="11460480" cy="480373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1999" cy="4777054"/>
          </a:xfr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14979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4637-5A31-8644-BF75-15F39C94EBA3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93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82" y="2006614"/>
            <a:ext cx="6039983" cy="2844773"/>
          </a:xfrm>
        </p:spPr>
        <p:txBody>
          <a:bodyPr anchor="ctr" anchorCtr="0">
            <a:normAutofit/>
          </a:bodyPr>
          <a:lstStyle>
            <a:lvl1pPr algn="l">
              <a:lnSpc>
                <a:spcPct val="75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DE41C122-229A-A3B7-CB92-9CC9FEEDE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97013" y="633794"/>
            <a:ext cx="4394987" cy="5590412"/>
          </a:xfrm>
          <a:blipFill dpi="0" rotWithShape="1">
            <a:blip r:embed="rId2">
              <a:alphaModFix amt="6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r="35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7E0C5C-1BE1-9C59-13F8-71572AFB5DAC}"/>
              </a:ext>
            </a:extLst>
          </p:cNvPr>
          <p:cNvGrpSpPr/>
          <p:nvPr userDrawn="1"/>
        </p:nvGrpSpPr>
        <p:grpSpPr>
          <a:xfrm>
            <a:off x="1524" y="621942"/>
            <a:ext cx="12189714" cy="5624439"/>
            <a:chOff x="1524" y="679790"/>
            <a:chExt cx="12189714" cy="5624439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50D678C-01CA-A64D-5585-F7E3AA7C4A38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679790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0D1019-0BE7-9D29-EEC9-3237A64DE3A1}"/>
                </a:ext>
              </a:extLst>
            </p:cNvPr>
            <p:cNvCxnSpPr>
              <a:cxnSpLocks/>
            </p:cNvCxnSpPr>
            <p:nvPr/>
          </p:nvCxnSpPr>
          <p:spPr>
            <a:xfrm>
              <a:off x="2286" y="6293907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90C5E0-F7D4-5497-E9DB-1F45EC3EA3B2}"/>
                </a:ext>
              </a:extLst>
            </p:cNvPr>
            <p:cNvGrpSpPr/>
            <p:nvPr/>
          </p:nvGrpSpPr>
          <p:grpSpPr>
            <a:xfrm rot="16200000">
              <a:off x="4852208" y="3375142"/>
              <a:ext cx="5623560" cy="234613"/>
              <a:chOff x="1524" y="466526"/>
              <a:chExt cx="12190480" cy="234613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A206331-1C98-0F93-3908-A2F1D1F6E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9" y="466526"/>
                <a:ext cx="1218895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588DFBA-D7D1-2F7C-CC70-E8CD8B55C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" y="701139"/>
                <a:ext cx="12188956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62299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7382" y="4081369"/>
            <a:ext cx="10733872" cy="2059770"/>
          </a:xfrm>
        </p:spPr>
        <p:txBody>
          <a:bodyPr anchor="b" anchorCtr="0">
            <a:normAutofit/>
          </a:bodyPr>
          <a:lstStyle>
            <a:lvl1pPr algn="l">
              <a:lnSpc>
                <a:spcPct val="75000"/>
              </a:lnSpc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68840BA8-F5D8-0705-FEEC-A013F601E9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631686"/>
            <a:ext cx="12192000" cy="2883583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675293-EE24-9B9A-05FE-F518D184151B}"/>
              </a:ext>
            </a:extLst>
          </p:cNvPr>
          <p:cNvGrpSpPr/>
          <p:nvPr/>
        </p:nvGrpSpPr>
        <p:grpSpPr>
          <a:xfrm>
            <a:off x="1524" y="393192"/>
            <a:ext cx="12190476" cy="230457"/>
            <a:chOff x="1524" y="486404"/>
            <a:chExt cx="12190476" cy="23045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2AC33AC-4C52-DCDB-1568-A656B92B6DB3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E6E8AA-9E5D-2CD0-1E00-7946B275A6E3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B054126-09BE-4243-7F4C-B417B064C9C9}"/>
              </a:ext>
            </a:extLst>
          </p:cNvPr>
          <p:cNvGrpSpPr/>
          <p:nvPr/>
        </p:nvGrpSpPr>
        <p:grpSpPr>
          <a:xfrm>
            <a:off x="762" y="3526715"/>
            <a:ext cx="12190476" cy="230457"/>
            <a:chOff x="1524" y="486404"/>
            <a:chExt cx="12190476" cy="23045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504626D-F989-3307-F577-891C0FB3E42B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F95BBC0-5863-88F8-8F0F-3F00C5E7F814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7396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0" y="2006614"/>
            <a:ext cx="6039983" cy="2844773"/>
          </a:xfrm>
        </p:spPr>
        <p:txBody>
          <a:bodyPr anchor="ctr" anchorCtr="0">
            <a:normAutofit/>
          </a:bodyPr>
          <a:lstStyle>
            <a:lvl1pPr algn="l">
              <a:lnSpc>
                <a:spcPct val="75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DE41C122-229A-A3B7-CB92-9CC9FEEDE6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633794"/>
            <a:ext cx="4394987" cy="5590412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92B1D98-8540-A2E0-960F-3096393D712E}"/>
              </a:ext>
            </a:extLst>
          </p:cNvPr>
          <p:cNvGrpSpPr/>
          <p:nvPr/>
        </p:nvGrpSpPr>
        <p:grpSpPr>
          <a:xfrm>
            <a:off x="1524" y="621942"/>
            <a:ext cx="12189714" cy="5624435"/>
            <a:chOff x="1524" y="621942"/>
            <a:chExt cx="12189714" cy="562443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50D678C-01CA-A64D-5585-F7E3AA7C4A38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621942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0D1019-0BE7-9D29-EEC9-3237A64DE3A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6" y="6236059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90C5E0-F7D4-5497-E9DB-1F45EC3EA3B2}"/>
                </a:ext>
              </a:extLst>
            </p:cNvPr>
            <p:cNvGrpSpPr/>
            <p:nvPr/>
          </p:nvGrpSpPr>
          <p:grpSpPr>
            <a:xfrm rot="16200000">
              <a:off x="1706663" y="3319368"/>
              <a:ext cx="5623560" cy="230457"/>
              <a:chOff x="1524" y="486404"/>
              <a:chExt cx="12190476" cy="230457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4A206331-1C98-0F93-3908-A2F1D1F6EB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8" y="486404"/>
                <a:ext cx="12188952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588DFBA-D7D1-2F7C-CC70-E8CD8B55C9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24" y="716861"/>
                <a:ext cx="12188952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86958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221" y="779721"/>
            <a:ext cx="8467558" cy="155448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EE3334D-C461-2466-9E8A-5CBF2D354A9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16B9168-F6EC-AA44-B1F6-76306FA4BF2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C20070-9FE3-480D-6EDC-BEAFD99B5B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CD7422-CEB6-84CA-0EAE-743F83C71B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2221" y="2449473"/>
            <a:ext cx="8467558" cy="3689909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/>
            </a:lvl1pPr>
            <a:lvl2pPr marL="228600" indent="0" algn="ctr">
              <a:buFont typeface="Arial" panose="020B0604020202020204" pitchFamily="34" charset="0"/>
              <a:buNone/>
              <a:defRPr sz="1800"/>
            </a:lvl2pPr>
            <a:lvl3pPr marL="457200" indent="0" algn="ctr">
              <a:buFont typeface="Arial" panose="020B0604020202020204" pitchFamily="34" charset="0"/>
              <a:buNone/>
              <a:defRPr sz="1800"/>
            </a:lvl3pPr>
            <a:lvl4pPr marL="685800" indent="0" algn="ctr">
              <a:buFont typeface="Arial" panose="020B0604020202020204" pitchFamily="34" charset="0"/>
              <a:buNone/>
              <a:defRPr sz="1800"/>
            </a:lvl4pPr>
            <a:lvl5pPr marL="914400" indent="0" algn="ctr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89265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270" y="2160947"/>
            <a:ext cx="2926080" cy="2509763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928" y="529008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16595" y="525786"/>
            <a:ext cx="1828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41510" y="5976691"/>
            <a:ext cx="1371600" cy="365760"/>
          </a:xfrm>
        </p:spPr>
        <p:txBody>
          <a:bodyPr/>
          <a:lstStyle/>
          <a:p>
            <a:fld id="{6DCA0909-C965-B345-8649-8376ABAE122F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90F6233-054F-BC0F-2687-4169A06F76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64097" y="-1"/>
            <a:ext cx="8127902" cy="6857991"/>
          </a:xfrm>
          <a:custGeom>
            <a:avLst/>
            <a:gdLst>
              <a:gd name="connsiteX0" fmla="*/ 0 w 8127902"/>
              <a:gd name="connsiteY0" fmla="*/ 5461143 h 6857991"/>
              <a:gd name="connsiteX1" fmla="*/ 8127902 w 8127902"/>
              <a:gd name="connsiteY1" fmla="*/ 5461143 h 6857991"/>
              <a:gd name="connsiteX2" fmla="*/ 8127902 w 8127902"/>
              <a:gd name="connsiteY2" fmla="*/ 6857991 h 6857991"/>
              <a:gd name="connsiteX3" fmla="*/ 0 w 8127902"/>
              <a:gd name="connsiteY3" fmla="*/ 6857991 h 6857991"/>
              <a:gd name="connsiteX4" fmla="*/ 0 w 8127902"/>
              <a:gd name="connsiteY4" fmla="*/ 0 h 6857991"/>
              <a:gd name="connsiteX5" fmla="*/ 8127902 w 8127902"/>
              <a:gd name="connsiteY5" fmla="*/ 0 h 6857991"/>
              <a:gd name="connsiteX6" fmla="*/ 8127902 w 8127902"/>
              <a:gd name="connsiteY6" fmla="*/ 1379293 h 6857991"/>
              <a:gd name="connsiteX7" fmla="*/ 0 w 8127902"/>
              <a:gd name="connsiteY7" fmla="*/ 1379293 h 6857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7902" h="6857991">
                <a:moveTo>
                  <a:pt x="0" y="5461143"/>
                </a:moveTo>
                <a:lnTo>
                  <a:pt x="8127902" y="5461143"/>
                </a:lnTo>
                <a:lnTo>
                  <a:pt x="8127902" y="6857991"/>
                </a:lnTo>
                <a:lnTo>
                  <a:pt x="0" y="6857991"/>
                </a:lnTo>
                <a:close/>
                <a:moveTo>
                  <a:pt x="0" y="0"/>
                </a:moveTo>
                <a:lnTo>
                  <a:pt x="8127902" y="0"/>
                </a:lnTo>
                <a:lnTo>
                  <a:pt x="8127902" y="1379293"/>
                </a:lnTo>
                <a:lnTo>
                  <a:pt x="0" y="1379293"/>
                </a:ln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" r="37"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30442" y="2158528"/>
            <a:ext cx="6785736" cy="2514600"/>
          </a:xfrm>
        </p:spPr>
        <p:txBody>
          <a:bodyPr anchor="ctr" anchorCtr="0">
            <a:normAutofit/>
          </a:bodyPr>
          <a:lstStyle>
            <a:lvl1pPr marL="0" indent="0">
              <a:buFont typeface="+mj-lt"/>
              <a:buNone/>
              <a:defRPr sz="1800" i="1"/>
            </a:lvl1pPr>
            <a:lvl2pPr marL="228600" indent="0">
              <a:buFont typeface="+mj-lt"/>
              <a:buNone/>
              <a:defRPr sz="1800" i="1"/>
            </a:lvl2pPr>
            <a:lvl3pPr marL="457200" indent="0">
              <a:buFont typeface="+mj-lt"/>
              <a:buNone/>
              <a:defRPr sz="1800" i="1"/>
            </a:lvl3pPr>
            <a:lvl4pPr marL="685800" indent="0">
              <a:buFont typeface="+mj-lt"/>
              <a:buNone/>
              <a:defRPr sz="1800" i="1"/>
            </a:lvl4pPr>
            <a:lvl5pPr marL="914400" indent="0">
              <a:buFont typeface="+mj-lt"/>
              <a:buNone/>
              <a:defRPr sz="18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B01DA6-EC20-B4FD-9896-88A903B2EF0E}"/>
              </a:ext>
            </a:extLst>
          </p:cNvPr>
          <p:cNvGrpSpPr/>
          <p:nvPr/>
        </p:nvGrpSpPr>
        <p:grpSpPr>
          <a:xfrm>
            <a:off x="1524" y="5230685"/>
            <a:ext cx="12190476" cy="230457"/>
            <a:chOff x="1524" y="486404"/>
            <a:chExt cx="12190476" cy="23045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52BF8E0-963D-EE28-8E0F-64F235D1FE6C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CA08CA2-17E1-CFE8-9645-762AB31D7222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F51B7BD-9CD6-5727-EAB2-3C568C99E7B1}"/>
              </a:ext>
            </a:extLst>
          </p:cNvPr>
          <p:cNvGrpSpPr/>
          <p:nvPr userDrawn="1"/>
        </p:nvGrpSpPr>
        <p:grpSpPr>
          <a:xfrm>
            <a:off x="1524" y="1379292"/>
            <a:ext cx="12190476" cy="230457"/>
            <a:chOff x="1524" y="486404"/>
            <a:chExt cx="12190476" cy="23045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6BAA12E-4487-D093-61E6-6A6F9527EB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5D70512-C761-310A-0904-A3EDB21E53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F23D4-7D4B-4FD2-FD38-61B2A04E2F20}"/>
              </a:ext>
            </a:extLst>
          </p:cNvPr>
          <p:cNvCxnSpPr/>
          <p:nvPr userDrawn="1"/>
        </p:nvCxnSpPr>
        <p:spPr>
          <a:xfrm>
            <a:off x="4054620" y="-1"/>
            <a:ext cx="0" cy="685800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2494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161288"/>
            <a:ext cx="4663440" cy="155448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9048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3B212-19A7-1389-5D84-1493713BA481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6858000" y="187080"/>
            <a:ext cx="1371600" cy="365760"/>
          </a:xfrm>
        </p:spPr>
        <p:txBody>
          <a:bodyPr/>
          <a:lstStyle/>
          <a:p>
            <a:fld id="{D16B9168-F6EC-AA44-B1F6-76306FA4BF2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2F619C-303A-EC07-5744-BCF0A158F3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C6015C-1958-8819-6CFA-C8CA9EF5FFA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2825496"/>
            <a:ext cx="4663440" cy="333756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8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4FA13F-5EC9-D941-0DA6-5E8CB0B77475}"/>
              </a:ext>
            </a:extLst>
          </p:cNvPr>
          <p:cNvGrpSpPr/>
          <p:nvPr userDrawn="1"/>
        </p:nvGrpSpPr>
        <p:grpSpPr>
          <a:xfrm rot="5400000">
            <a:off x="2803644" y="3314697"/>
            <a:ext cx="6858000" cy="228600"/>
            <a:chOff x="1524" y="486404"/>
            <a:chExt cx="12190476" cy="23045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A3204B7-F0CC-C537-75EC-860CCB08063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2ECDF8D-5807-D383-DD66-792A704EA22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91056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320"/>
            <a:ext cx="10653578" cy="1132258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E7F1B-976D-3ABC-105B-153A8097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D16B9168-F6EC-AA44-B1F6-76306FA4BF2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BAF71-3D3C-DFB3-0251-27F1B866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28C4D-5809-FB9D-495E-3C24CD20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473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9AFCA72-41CF-D05C-F8FB-8CAA627330D0}"/>
              </a:ext>
            </a:extLst>
          </p:cNvPr>
          <p:cNvGrpSpPr/>
          <p:nvPr userDrawn="1"/>
        </p:nvGrpSpPr>
        <p:grpSpPr>
          <a:xfrm>
            <a:off x="762" y="-1"/>
            <a:ext cx="12191238" cy="6858001"/>
            <a:chOff x="762" y="-1"/>
            <a:chExt cx="12191238" cy="685800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B29C259-F97A-8F67-400F-BC54EB15603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2305565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2E4DE8A-5131-66D0-8011-8BFA0C904B9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2536022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9C2E701-AF8D-7A3D-CC09-891E0AFB72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6" y="6139863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F674796-E246-B6E4-B793-0B35356F89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62" y="6370320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E8D2328-4643-C915-66E4-67530C6C8BA2}"/>
                </a:ext>
              </a:extLst>
            </p:cNvPr>
            <p:cNvCxnSpPr/>
            <p:nvPr userDrawn="1"/>
          </p:nvCxnSpPr>
          <p:spPr>
            <a:xfrm>
              <a:off x="4050792" y="-1"/>
              <a:ext cx="0" cy="685800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0" y="478810"/>
            <a:ext cx="6680364" cy="1525849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41D407DA-00BD-2265-F634-419E75DA4E6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B4AD165-8B01-3E43-98A9-F808A95BF71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F15EF94-8F8C-0EF5-8EF2-5C4EA19564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FA39EB6-444E-CBC6-AC9C-78183ED45C9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54879" y="3263808"/>
            <a:ext cx="6680363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079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4BAA6-3631-B64B-B6F3-DEE7E050D63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3217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11320"/>
            <a:ext cx="10653578" cy="1132258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EE7F1B-976D-3ABC-105B-153A80975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D16B9168-F6EC-AA44-B1F6-76306FA4BF2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BAF71-3D3C-DFB3-0251-27F1B866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28C4D-5809-FB9D-495E-3C24CD20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0080842-8B21-79F6-5E17-600AD47CB464}"/>
              </a:ext>
            </a:extLst>
          </p:cNvPr>
          <p:cNvCxnSpPr>
            <a:cxnSpLocks/>
          </p:cNvCxnSpPr>
          <p:nvPr userDrawn="1"/>
        </p:nvCxnSpPr>
        <p:spPr>
          <a:xfrm>
            <a:off x="1524" y="1521917"/>
            <a:ext cx="1218895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9584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6B764-AD22-0F4B-BAE3-44995569C23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5055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537853"/>
            <a:ext cx="4145582" cy="4638825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7D8DF-7269-644C-8396-989AFC27656C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65720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280160"/>
            <a:ext cx="4142232" cy="494066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94EE2-E508-0343-ABC3-FD891EA966EC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1280160"/>
            <a:ext cx="6159500" cy="539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150058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39"/>
            <a:ext cx="3494314" cy="5719639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8640" y="6309360"/>
            <a:ext cx="1371600" cy="365760"/>
          </a:xfrm>
        </p:spPr>
        <p:txBody>
          <a:bodyPr/>
          <a:lstStyle/>
          <a:p>
            <a:fld id="{F81006CB-6D12-D648-BDFF-45946122B114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03961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0" y="548640"/>
            <a:ext cx="6093225" cy="1143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240" y="0"/>
            <a:ext cx="4793885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00" y="1828800"/>
            <a:ext cx="6071616" cy="44897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712BE5-0AFE-AA4B-DE38-618FA150F3A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486400" y="6309360"/>
            <a:ext cx="1371600" cy="365760"/>
          </a:xfrm>
        </p:spPr>
        <p:txBody>
          <a:bodyPr/>
          <a:lstStyle/>
          <a:p>
            <a:fld id="{FB67AB3A-5619-724F-B943-9D34281EA5B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8B002-680C-F23C-355A-AA9E00F69C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BC7F1-E4AA-ACB1-F898-0F4CE95C345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2F8443E-8FB4-6D1A-1287-E54F5204B44D}"/>
              </a:ext>
            </a:extLst>
          </p:cNvPr>
          <p:cNvGrpSpPr/>
          <p:nvPr userDrawn="1"/>
        </p:nvGrpSpPr>
        <p:grpSpPr>
          <a:xfrm rot="5400000">
            <a:off x="1490425" y="3314697"/>
            <a:ext cx="6858000" cy="228600"/>
            <a:chOff x="1524" y="486404"/>
            <a:chExt cx="12190476" cy="23045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6E5F11D-F220-9C5E-929C-BCA879502FB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76AC546-8709-3993-FCDB-1B156D2088A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27294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6135624" cy="11430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F7A554-0191-84FD-FF13-1D08A9040FE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9005" y="6309360"/>
            <a:ext cx="1371600" cy="365760"/>
          </a:xfrm>
        </p:spPr>
        <p:txBody>
          <a:bodyPr/>
          <a:lstStyle/>
          <a:p>
            <a:fld id="{2CB12418-D22D-2F49-B8DF-8F0D06316D0F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A51982-58B0-FDD3-D68E-F1F52109DFB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63424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A87B63-4ABF-71A4-052E-E4A6E0B0D81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319065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8B5488C-5471-388E-2299-E36A52160AF1}"/>
              </a:ext>
            </a:extLst>
          </p:cNvPr>
          <p:cNvGrpSpPr/>
          <p:nvPr/>
        </p:nvGrpSpPr>
        <p:grpSpPr>
          <a:xfrm rot="5400000">
            <a:off x="3842029" y="3314697"/>
            <a:ext cx="6858000" cy="228600"/>
            <a:chOff x="1524" y="486404"/>
            <a:chExt cx="12190476" cy="230457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6BE69B9-7459-DD8B-2663-BDBBDF27D6E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92791D3-546A-F264-3A28-FA4F47254C78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28646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5736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380744"/>
            <a:ext cx="6858000" cy="49834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8C6A67-6118-FB57-C805-42FCFB3E2ECD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663440" y="6309360"/>
            <a:ext cx="1371600" cy="365760"/>
          </a:xfrm>
        </p:spPr>
        <p:txBody>
          <a:bodyPr/>
          <a:lstStyle/>
          <a:p>
            <a:fld id="{F7B9797D-0A11-3F4C-A8F9-4C3CFB1C346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78562C-62EF-4582-865E-F683CC0BA53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C60CD9-C1EA-17F0-7578-5F8A1A5909C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AD7A6E-1B9B-D9DE-BD67-39C783071F20}"/>
              </a:ext>
            </a:extLst>
          </p:cNvPr>
          <p:cNvGrpSpPr/>
          <p:nvPr userDrawn="1"/>
        </p:nvGrpSpPr>
        <p:grpSpPr>
          <a:xfrm rot="5400000">
            <a:off x="726870" y="3314697"/>
            <a:ext cx="6858000" cy="228600"/>
            <a:chOff x="1524" y="486404"/>
            <a:chExt cx="12190476" cy="23045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EDD3F17-F32A-F401-6587-63C903B926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42FA86B-2AC9-7E00-D084-24EC59AAAE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90650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858000" cy="93268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67771A41-C848-E64D-A3E7-2C2268336902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294EF9-68D3-BBE1-CF71-EB49B1946043}"/>
              </a:ext>
            </a:extLst>
          </p:cNvPr>
          <p:cNvGrpSpPr/>
          <p:nvPr/>
        </p:nvGrpSpPr>
        <p:grpSpPr>
          <a:xfrm rot="5400000">
            <a:off x="4523955" y="3330195"/>
            <a:ext cx="6858000" cy="228600"/>
            <a:chOff x="1524" y="486404"/>
            <a:chExt cx="12190476" cy="23045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35BB65A-DA11-C51A-8125-2AB82548925E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C64F4CB-517C-D2E2-C7FE-130E00DFA93E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20579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3808" y="584339"/>
            <a:ext cx="4361688" cy="1527048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12975"/>
            <a:ext cx="4362450" cy="4095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D9A4B-419F-EFB0-1176-951278E45B7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223760" y="6309360"/>
            <a:ext cx="1371600" cy="365760"/>
          </a:xfrm>
        </p:spPr>
        <p:txBody>
          <a:bodyPr/>
          <a:lstStyle/>
          <a:p>
            <a:fld id="{63444354-EB0C-0749-879A-AC72746606D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8372A1-F80C-EE8E-3ED3-DEA07464D94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0B9D2-7EB0-49D5-FB69-802CC1E602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B6EDA9F-9F0C-F2B8-2DA9-6B5E53DF71A1}"/>
              </a:ext>
            </a:extLst>
          </p:cNvPr>
          <p:cNvGrpSpPr/>
          <p:nvPr userDrawn="1"/>
        </p:nvGrpSpPr>
        <p:grpSpPr>
          <a:xfrm rot="5400000">
            <a:off x="3315089" y="3314697"/>
            <a:ext cx="6858000" cy="228600"/>
            <a:chOff x="1524" y="486404"/>
            <a:chExt cx="12190476" cy="2304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54DF475-F587-D0F5-2E5F-1F7374565F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72F99E-296C-67C4-EA39-A3890FF7296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250249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436168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4360863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D23E0-4409-7037-FE86-2F4FED37F54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ADFB106D-E2A4-BA42-83CB-236864574A5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2FB02F-C7E2-E0E7-60F6-676CD156D12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788790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800A2-76CC-F9B8-3D85-3BEF8792A5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544431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1D9632-278F-11B0-688D-20E8D15BB079}"/>
              </a:ext>
            </a:extLst>
          </p:cNvPr>
          <p:cNvGrpSpPr/>
          <p:nvPr userDrawn="1"/>
        </p:nvGrpSpPr>
        <p:grpSpPr>
          <a:xfrm rot="5400000">
            <a:off x="2183715" y="3314697"/>
            <a:ext cx="6858000" cy="228600"/>
            <a:chOff x="1524" y="486404"/>
            <a:chExt cx="12190476" cy="2304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BE1D6A8-C24F-52BA-1401-BD84AE6A3B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5546028-8E84-0B13-7CEA-433419C216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7452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4F8D86E-5D70-7185-C411-C71D956B9C53}"/>
              </a:ext>
            </a:extLst>
          </p:cNvPr>
          <p:cNvGrpSpPr/>
          <p:nvPr userDrawn="1"/>
        </p:nvGrpSpPr>
        <p:grpSpPr>
          <a:xfrm>
            <a:off x="762" y="4323710"/>
            <a:ext cx="12190476" cy="230457"/>
            <a:chOff x="1524" y="486404"/>
            <a:chExt cx="12190476" cy="23045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92226F6-839F-E0FD-4A1B-F028A504415C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3AA5B1-AF38-6DBD-00FF-264F5F3B6804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8C3CA0-C363-69D3-827F-AF038DF1A90C}"/>
              </a:ext>
            </a:extLst>
          </p:cNvPr>
          <p:cNvCxnSpPr>
            <a:cxnSpLocks/>
          </p:cNvCxnSpPr>
          <p:nvPr/>
        </p:nvCxnSpPr>
        <p:spPr>
          <a:xfrm>
            <a:off x="7823179" y="4554167"/>
            <a:ext cx="0" cy="23038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8883CA6-E205-E263-764B-64C61C1320D0}"/>
              </a:ext>
            </a:extLst>
          </p:cNvPr>
          <p:cNvGrpSpPr/>
          <p:nvPr userDrawn="1"/>
        </p:nvGrpSpPr>
        <p:grpSpPr>
          <a:xfrm>
            <a:off x="1524" y="486404"/>
            <a:ext cx="12190476" cy="230457"/>
            <a:chOff x="1524" y="486404"/>
            <a:chExt cx="12190476" cy="23045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BE2DC9-8E74-FFAE-BD8E-F04D7AF773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740C90-E1CD-A152-9536-FF1D3721A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583" y="984562"/>
            <a:ext cx="7551109" cy="3071446"/>
          </a:xfrm>
        </p:spPr>
        <p:txBody>
          <a:bodyPr anchor="ctr" anchorCtr="0">
            <a:noAutofit/>
          </a:bodyPr>
          <a:lstStyle>
            <a:lvl1pPr algn="l">
              <a:lnSpc>
                <a:spcPct val="75000"/>
              </a:lnSpc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CA6BCB-48B7-F81F-5A99-F96883C67B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572000"/>
            <a:ext cx="12191999" cy="2286000"/>
          </a:xfrm>
          <a:custGeom>
            <a:avLst/>
            <a:gdLst>
              <a:gd name="connsiteX0" fmla="*/ 7837048 w 12191999"/>
              <a:gd name="connsiteY0" fmla="*/ 0 h 2286000"/>
              <a:gd name="connsiteX1" fmla="*/ 12191999 w 12191999"/>
              <a:gd name="connsiteY1" fmla="*/ 0 h 2286000"/>
              <a:gd name="connsiteX2" fmla="*/ 12191999 w 12191999"/>
              <a:gd name="connsiteY2" fmla="*/ 2286000 h 2286000"/>
              <a:gd name="connsiteX3" fmla="*/ 7837048 w 12191999"/>
              <a:gd name="connsiteY3" fmla="*/ 2286000 h 2286000"/>
              <a:gd name="connsiteX4" fmla="*/ 0 w 12191999"/>
              <a:gd name="connsiteY4" fmla="*/ 0 h 2286000"/>
              <a:gd name="connsiteX5" fmla="*/ 7809616 w 12191999"/>
              <a:gd name="connsiteY5" fmla="*/ 0 h 2286000"/>
              <a:gd name="connsiteX6" fmla="*/ 7809616 w 12191999"/>
              <a:gd name="connsiteY6" fmla="*/ 2286000 h 2286000"/>
              <a:gd name="connsiteX7" fmla="*/ 0 w 12191999"/>
              <a:gd name="connsiteY7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2286000">
                <a:moveTo>
                  <a:pt x="7837048" y="0"/>
                </a:moveTo>
                <a:lnTo>
                  <a:pt x="12191999" y="0"/>
                </a:lnTo>
                <a:lnTo>
                  <a:pt x="12191999" y="2286000"/>
                </a:lnTo>
                <a:lnTo>
                  <a:pt x="7837048" y="2286000"/>
                </a:lnTo>
                <a:close/>
                <a:moveTo>
                  <a:pt x="0" y="0"/>
                </a:moveTo>
                <a:lnTo>
                  <a:pt x="7809616" y="0"/>
                </a:lnTo>
                <a:lnTo>
                  <a:pt x="7809616" y="2286000"/>
                </a:lnTo>
                <a:lnTo>
                  <a:pt x="0" y="2286000"/>
                </a:lnTo>
                <a:close/>
              </a:path>
            </a:pathLst>
          </a:cu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582" y="4771572"/>
            <a:ext cx="5943600" cy="11887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1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171930" y="5417288"/>
            <a:ext cx="1645920" cy="576072"/>
          </a:xfrm>
          <a:prstGeom prst="roundRect">
            <a:avLst>
              <a:gd name="adj" fmla="val 50000"/>
            </a:avLst>
          </a:prstGeom>
          <a:ln>
            <a:solidFill>
              <a:schemeClr val="tx1"/>
            </a:solidFill>
          </a:ln>
        </p:spPr>
        <p:txBody>
          <a:bodyPr/>
          <a:lstStyle>
            <a:lvl1pPr algn="ctr">
              <a:defRPr sz="1800">
                <a:latin typeface="+mn-lt"/>
              </a:defRPr>
            </a:lvl1pPr>
          </a:lstStyle>
          <a:p>
            <a:fld id="{D975B2AB-B1B0-9D4B-B2A8-A5151114B019}" type="datetime1">
              <a:rPr lang="en-US" smtClean="0"/>
              <a:pPr/>
              <a:t>8/2/2025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41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553" y="320040"/>
            <a:ext cx="4522936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380744"/>
            <a:ext cx="4512601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11A105-C44D-52EF-FE59-79B2559A510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7104888" y="6309360"/>
            <a:ext cx="1371600" cy="365760"/>
          </a:xfrm>
        </p:spPr>
        <p:txBody>
          <a:bodyPr/>
          <a:lstStyle/>
          <a:p>
            <a:fld id="{A0A3A3CB-42B5-F943-9B44-CE40D69043BF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5DDCD-2302-7DB0-065A-B9C0D606163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14486D-3CD5-EFE8-605A-E494F417F5D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60FD1D-1C9C-1D7D-034D-752DEA37DE2F}"/>
              </a:ext>
            </a:extLst>
          </p:cNvPr>
          <p:cNvGrpSpPr/>
          <p:nvPr userDrawn="1"/>
        </p:nvGrpSpPr>
        <p:grpSpPr>
          <a:xfrm rot="5400000">
            <a:off x="3191101" y="3314697"/>
            <a:ext cx="6858000" cy="228600"/>
            <a:chOff x="1524" y="486404"/>
            <a:chExt cx="12190476" cy="2304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1255FD7-7B06-617C-F2B1-84296408F9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374B771-A659-B0FC-BE3E-CCA7C7DAA8C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43057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20040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380744"/>
            <a:ext cx="4572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444B0A-5375-2C8E-1855-C39FDCFE2AF2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FF9F10B6-86E2-C342-8351-96AAFAF25FE3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E8B0B-9B3C-2EBF-8B1F-0383E15F451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999800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474BF6-552A-A16E-D27D-6F4180803EC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755441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931DFC-97BE-BA1D-DF4B-117BE21CCE3A}"/>
              </a:ext>
            </a:extLst>
          </p:cNvPr>
          <p:cNvGrpSpPr/>
          <p:nvPr userDrawn="1"/>
        </p:nvGrpSpPr>
        <p:grpSpPr>
          <a:xfrm rot="5400000">
            <a:off x="2354194" y="3314697"/>
            <a:ext cx="6858000" cy="228600"/>
            <a:chOff x="1524" y="486404"/>
            <a:chExt cx="12190476" cy="2304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32D29D2-0F65-815E-B69D-9AE195C8A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8EB07D8-B6B0-63D6-1B82-5440BC5E86F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8430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2663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414E36-7594-545C-C743-651A7E90674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1312" y="6309360"/>
            <a:ext cx="1371600" cy="365760"/>
          </a:xfrm>
        </p:spPr>
        <p:txBody>
          <a:bodyPr/>
          <a:lstStyle/>
          <a:p>
            <a:fld id="{0D631071-5303-6A4D-961A-95A03CA52AB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C485E-E2B8-D77F-2FAD-EA82B01F13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825487" y="6309360"/>
            <a:ext cx="141716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B1F47-9876-D98C-50D8-3FBF1638996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38395A-A6A8-BCB1-3525-B2DB5574DB25}"/>
              </a:ext>
            </a:extLst>
          </p:cNvPr>
          <p:cNvGrpSpPr/>
          <p:nvPr userDrawn="1"/>
        </p:nvGrpSpPr>
        <p:grpSpPr>
          <a:xfrm rot="5400000">
            <a:off x="4282691" y="3314697"/>
            <a:ext cx="6858000" cy="228600"/>
            <a:chOff x="1524" y="486404"/>
            <a:chExt cx="12190476" cy="23045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1CBCFB5-79E3-D32D-7553-DF61FB31DF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1CC810B-FEDA-EE81-FE8A-157790BB19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087439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83413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12975"/>
            <a:ext cx="3401568" cy="4095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BD2EFA-F338-854A-39A5-0DE75A240C7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75BC5750-3890-C849-A097-7836C504B378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6A974-1D24-E76E-BB89-FCF2BB9C4C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63173" y="6309360"/>
            <a:ext cx="1371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416FE-7E34-58E4-9D56-114F98FB0BB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585009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A6C6367-A7F3-E06C-7C1A-0BC0654C5286}"/>
              </a:ext>
            </a:extLst>
          </p:cNvPr>
          <p:cNvGrpSpPr/>
          <p:nvPr userDrawn="1"/>
        </p:nvGrpSpPr>
        <p:grpSpPr>
          <a:xfrm rot="5400000">
            <a:off x="1191819" y="3314697"/>
            <a:ext cx="6858000" cy="228600"/>
            <a:chOff x="1524" y="486404"/>
            <a:chExt cx="12190476" cy="2304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F36C848-6667-C955-7DE1-69ED168EEE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A346036-FCB7-EFB8-C4D8-2B8EC443A76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5198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3273552" cy="1942773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1DDC5-8FD0-5B7D-E616-216E1AB06B2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5F966B-C615-BAC6-2082-446BFF922C8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3273552" cy="295351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600"/>
            </a:lvl2pPr>
            <a:lvl3pPr marL="457200" indent="0">
              <a:buNone/>
              <a:defRPr sz="1600"/>
            </a:lvl3pPr>
            <a:lvl4pPr marL="685800" indent="0">
              <a:buNone/>
              <a:defRPr sz="1600"/>
            </a:lvl4pPr>
            <a:lvl5pPr marL="914400" indent="0"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EDBEEF-1C91-68D1-CE48-418ABCEDC948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10245054" y="6309360"/>
            <a:ext cx="1371600" cy="365760"/>
          </a:xfrm>
        </p:spPr>
        <p:txBody>
          <a:bodyPr/>
          <a:lstStyle/>
          <a:p>
            <a:fld id="{0573F55D-F102-EB4C-8110-ACB83A574214}" type="datetime1">
              <a:rPr lang="en-US" smtClean="0"/>
              <a:t>8/2/2025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E11C5D-D71A-18E5-3526-29DDA766D6F8}"/>
              </a:ext>
            </a:extLst>
          </p:cNvPr>
          <p:cNvGrpSpPr/>
          <p:nvPr userDrawn="1"/>
        </p:nvGrpSpPr>
        <p:grpSpPr>
          <a:xfrm rot="5400000">
            <a:off x="4477460" y="3314697"/>
            <a:ext cx="6858000" cy="228600"/>
            <a:chOff x="1524" y="486404"/>
            <a:chExt cx="12190476" cy="2304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FF40670-01CC-8D65-0326-EC21C4B773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2C0E780-14F3-5C5E-5448-CFFC9EBBE16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43319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012268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425353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600"/>
            </a:lvl3pPr>
            <a:lvl4pPr marL="685800" indent="0">
              <a:buFont typeface="Arial" panose="020B0604020202020204" pitchFamily="34" charset="0"/>
              <a:buNone/>
              <a:defRPr sz="1600"/>
            </a:lvl4pPr>
            <a:lvl5pPr marL="914400" indent="0">
              <a:buFont typeface="Arial" panose="020B0604020202020204" pitchFamily="34" charset="0"/>
              <a:buNone/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7B61FA28-EB8E-6842-A6BE-E9D79E274AF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6FB652-32F7-CC0E-68CE-5F38D866A595}"/>
              </a:ext>
            </a:extLst>
          </p:cNvPr>
          <p:cNvGrpSpPr/>
          <p:nvPr/>
        </p:nvGrpSpPr>
        <p:grpSpPr>
          <a:xfrm>
            <a:off x="1524" y="4425359"/>
            <a:ext cx="12190476" cy="230457"/>
            <a:chOff x="1524" y="486404"/>
            <a:chExt cx="12190476" cy="23045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053F082-AD98-C5E7-4EC8-638F1C20A182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365CD2-3B68-0FCB-4E75-1DA83FCCC0E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42287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568731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4320" y="6309360"/>
            <a:ext cx="1371600" cy="365760"/>
          </a:xfrm>
        </p:spPr>
        <p:txBody>
          <a:bodyPr/>
          <a:lstStyle/>
          <a:p>
            <a:fld id="{B598246D-3750-4C49-B8B5-B7C47928A50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94904FC-9ED3-CB9C-8E66-CCD770A7CB70}"/>
              </a:ext>
            </a:extLst>
          </p:cNvPr>
          <p:cNvGrpSpPr/>
          <p:nvPr/>
        </p:nvGrpSpPr>
        <p:grpSpPr>
          <a:xfrm>
            <a:off x="1524" y="3568737"/>
            <a:ext cx="12190476" cy="230457"/>
            <a:chOff x="1524" y="486404"/>
            <a:chExt cx="12190476" cy="23045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EDF3AD1-1E09-BFF1-7171-710B6980D7C5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B189BF8-6380-EFD8-0428-D30EF04BF109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5116546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731520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61AA82-C169-BE38-29A6-B58CE0828F1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3CE3C4F-0F80-AC4E-AA58-72E64271713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8DE68-B20B-7DB9-181E-61F633A433F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7759C8-BEA2-2884-535E-DB5EFDF600C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731520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293002"/>
            <a:ext cx="12192000" cy="3564997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D97EF48-BD94-5DFA-36B7-B8F67892EA8E}"/>
              </a:ext>
            </a:extLst>
          </p:cNvPr>
          <p:cNvGrpSpPr/>
          <p:nvPr userDrawn="1"/>
        </p:nvGrpSpPr>
        <p:grpSpPr>
          <a:xfrm>
            <a:off x="1524" y="3062546"/>
            <a:ext cx="12190476" cy="230457"/>
            <a:chOff x="1524" y="486404"/>
            <a:chExt cx="12190476" cy="230457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41B9D92-A574-8565-DDB3-8F0EB9A1E6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5F9A2F5-E50A-C6D3-77FB-2D71755BFE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60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111500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C4AD5-8F1C-044F-83F2-1AB471B11726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419862"/>
            <a:ext cx="6262288" cy="3834634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2116665"/>
            <a:ext cx="4251960" cy="4428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6234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9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309360"/>
            <a:ext cx="1371600" cy="365760"/>
          </a:xfrm>
        </p:spPr>
        <p:txBody>
          <a:bodyPr/>
          <a:lstStyle/>
          <a:p>
            <a:fld id="{E61C2A3D-65D3-8945-A127-64FDB177BE9F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01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38B1156-C178-1504-109B-CF8ADAE9B475}"/>
              </a:ext>
            </a:extLst>
          </p:cNvPr>
          <p:cNvGrpSpPr/>
          <p:nvPr/>
        </p:nvGrpSpPr>
        <p:grpSpPr>
          <a:xfrm rot="5400000">
            <a:off x="3278777" y="3310128"/>
            <a:ext cx="6858000" cy="228600"/>
            <a:chOff x="1524" y="486404"/>
            <a:chExt cx="12190476" cy="23045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463BD2-DAB2-AF5C-4D67-BA2B1F64FEC1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3B5A769-74D3-8C05-3657-37504461DBD7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Autofit/>
          </a:bodyPr>
          <a:lstStyle>
            <a:lvl1pPr algn="l"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F58139-7A1B-13F8-B5B6-155C0375F8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7168896" y="557784"/>
            <a:ext cx="1371600" cy="365760"/>
          </a:xfrm>
        </p:spPr>
        <p:txBody>
          <a:bodyPr/>
          <a:lstStyle/>
          <a:p>
            <a:fld id="{94701BC7-7095-6A42-BCA0-E1E7A2BF1A8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D89D19-6D0E-1D65-68E9-F2021472CE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7631336" y="6117336"/>
            <a:ext cx="280540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150C9A-6B16-7549-61C9-F153E20572A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168896" y="6117336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6599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550217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029200" y="6309360"/>
            <a:ext cx="1371600" cy="365760"/>
          </a:xfrm>
        </p:spPr>
        <p:txBody>
          <a:bodyPr/>
          <a:lstStyle/>
          <a:p>
            <a:fld id="{E816DA63-B925-2449-B364-722E4572D80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29954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4377969-578A-3044-99E3-8EA6F116B67F}"/>
              </a:ext>
            </a:extLst>
          </p:cNvPr>
          <p:cNvGrpSpPr/>
          <p:nvPr userDrawn="1"/>
        </p:nvGrpSpPr>
        <p:grpSpPr>
          <a:xfrm>
            <a:off x="1524" y="0"/>
            <a:ext cx="12190476" cy="6858000"/>
            <a:chOff x="1524" y="0"/>
            <a:chExt cx="12190476" cy="6858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AD1842-8379-12E0-533A-0EA98BFD181E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1386052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876C6E-D8A0-48C5-6CEA-CCB62001195B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1616509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D3B94D4-25D3-9D42-853F-7BA1819A9995}"/>
                </a:ext>
              </a:extLst>
            </p:cNvPr>
            <p:cNvCxnSpPr>
              <a:cxnSpLocks/>
            </p:cNvCxnSpPr>
            <p:nvPr/>
          </p:nvCxnSpPr>
          <p:spPr>
            <a:xfrm>
              <a:off x="8121159" y="5225545"/>
              <a:ext cx="407084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79F06DC-4DAD-401F-D80C-28C8AF513C85}"/>
                </a:ext>
              </a:extLst>
            </p:cNvPr>
            <p:cNvCxnSpPr>
              <a:cxnSpLocks/>
            </p:cNvCxnSpPr>
            <p:nvPr/>
          </p:nvCxnSpPr>
          <p:spPr>
            <a:xfrm>
              <a:off x="8120650" y="5456002"/>
              <a:ext cx="4070840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FCBF433-8664-25AC-9007-E9988DE6BC38}"/>
                </a:ext>
              </a:extLst>
            </p:cNvPr>
            <p:cNvCxnSpPr/>
            <p:nvPr/>
          </p:nvCxnSpPr>
          <p:spPr>
            <a:xfrm>
              <a:off x="8126357" y="0"/>
              <a:ext cx="0" cy="6858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344" y="1828800"/>
            <a:ext cx="6292533" cy="152704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E9478-EC4E-22FA-F9CC-D733F0B9370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7F52567-8570-6C44-9BA2-689163175DC8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10537-2782-FB58-9F28-3FD8CF8E9F6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AE5085-F9C6-78E4-7772-43209526D60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74781" y="3474719"/>
            <a:ext cx="6383974" cy="2743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132064" y="1615439"/>
            <a:ext cx="4059936" cy="3606985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598435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9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8A65721-D9B5-3BE2-6460-9C2878922040}"/>
              </a:ext>
            </a:extLst>
          </p:cNvPr>
          <p:cNvGrpSpPr/>
          <p:nvPr userDrawn="1"/>
        </p:nvGrpSpPr>
        <p:grpSpPr>
          <a:xfrm>
            <a:off x="1524" y="0"/>
            <a:ext cx="12190476" cy="4493520"/>
            <a:chOff x="1524" y="0"/>
            <a:chExt cx="12190476" cy="449352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4E0B240-979E-FA1C-833D-9030AD31D1E9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263063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21FA7B-6DD0-5D50-12F1-C349D0BBCF88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4493520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F28047-4BC7-8178-E223-C9CBB4659519}"/>
                </a:ext>
              </a:extLst>
            </p:cNvPr>
            <p:cNvCxnSpPr>
              <a:cxnSpLocks/>
            </p:cNvCxnSpPr>
            <p:nvPr/>
          </p:nvCxnSpPr>
          <p:spPr>
            <a:xfrm>
              <a:off x="4050792" y="0"/>
              <a:ext cx="0" cy="425688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18" y="591564"/>
            <a:ext cx="3158356" cy="3068913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6CDC3-30E5-67DB-5587-FFD6AF5A958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6B9168-F6EC-AA44-B1F6-76306FA4BF2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01A79-864C-0860-E407-A07E073A2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F9F37-1A63-6296-7E1D-5BDA41CB10B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50391" y="591563"/>
            <a:ext cx="6742010" cy="3068905"/>
          </a:xfrm>
        </p:spPr>
        <p:txBody>
          <a:bodyPr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800"/>
            </a:lvl2pPr>
            <a:lvl3pPr marL="457200" indent="0">
              <a:buFont typeface="Arial" panose="020B0604020202020204" pitchFamily="34" charset="0"/>
              <a:buNone/>
              <a:defRPr sz="1800"/>
            </a:lvl3pPr>
            <a:lvl4pPr marL="685800" indent="0">
              <a:buFont typeface="Arial" panose="020B0604020202020204" pitchFamily="34" charset="0"/>
              <a:buNone/>
              <a:defRPr sz="1800"/>
            </a:lvl4pPr>
            <a:lvl5pPr marL="914400" indent="0">
              <a:buFont typeface="Arial" panose="020B0604020202020204" pitchFamily="34" charset="0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504544"/>
            <a:ext cx="12192000" cy="2353456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364908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49" y="5628925"/>
            <a:ext cx="10826495" cy="910416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1208" y="18288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408" y="182880"/>
            <a:ext cx="280540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0" y="182880"/>
            <a:ext cx="1371600" cy="365760"/>
          </a:xfrm>
        </p:spPr>
        <p:txBody>
          <a:bodyPr/>
          <a:lstStyle/>
          <a:p>
            <a:fld id="{23E50FD4-EFCB-974E-B2DD-5523215BAC6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3917" y="1280791"/>
            <a:ext cx="10826496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1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15C73EA-68F7-286D-7C59-C6A4A90C3636}"/>
              </a:ext>
            </a:extLst>
          </p:cNvPr>
          <p:cNvGrpSpPr/>
          <p:nvPr userDrawn="1"/>
        </p:nvGrpSpPr>
        <p:grpSpPr>
          <a:xfrm>
            <a:off x="1524" y="1362456"/>
            <a:ext cx="12190476" cy="230457"/>
            <a:chOff x="1524" y="486404"/>
            <a:chExt cx="12190476" cy="23045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42D11FF-C277-62FB-F980-145F901A2E4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BA5D67-2BA6-BB7C-9CF6-04747139635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313481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5230368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17BBDC7-963A-E3DB-D9D5-DD9AAD4FEE7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16B9168-F6EC-AA44-B1F6-76306FA4BF2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1C7C81-7664-8BC0-13CA-172BEB1B3B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E20763-4AEF-109E-06F3-5B039E246C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2960" y="1170431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EDBF81-A305-1402-C591-AC058BD1AE14}"/>
              </a:ext>
            </a:extLst>
          </p:cNvPr>
          <p:cNvGrpSpPr/>
          <p:nvPr userDrawn="1"/>
        </p:nvGrpSpPr>
        <p:grpSpPr>
          <a:xfrm>
            <a:off x="1524" y="1366605"/>
            <a:ext cx="12190476" cy="230457"/>
            <a:chOff x="1524" y="486404"/>
            <a:chExt cx="12190476" cy="23045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FE7AA46-A342-1022-0FD8-CCBDA033E14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FD7B6E8-8257-7D9D-2D13-878FFFB520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7734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D55EE59-B66F-A6D5-8C8B-14BA21E0965C}"/>
              </a:ext>
            </a:extLst>
          </p:cNvPr>
          <p:cNvGrpSpPr/>
          <p:nvPr userDrawn="1"/>
        </p:nvGrpSpPr>
        <p:grpSpPr>
          <a:xfrm>
            <a:off x="1524" y="0"/>
            <a:ext cx="12190476" cy="6858000"/>
            <a:chOff x="1524" y="0"/>
            <a:chExt cx="12190476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2E504F-D4B4-B0EC-FDA1-3A423D47B24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393192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E659CB4-7093-3A08-C99D-6C99354EF45D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623649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CBC16B7-26F5-AE8A-69C4-B52E9D1E16D0}"/>
                </a:ext>
              </a:extLst>
            </p:cNvPr>
            <p:cNvCxnSpPr/>
            <p:nvPr/>
          </p:nvCxnSpPr>
          <p:spPr>
            <a:xfrm>
              <a:off x="4058138" y="0"/>
              <a:ext cx="0" cy="6858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716" y="3697602"/>
            <a:ext cx="7525512" cy="1545336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1313925"/>
            <a:ext cx="1371600" cy="365760"/>
          </a:xfrm>
        </p:spPr>
        <p:txBody>
          <a:bodyPr/>
          <a:lstStyle/>
          <a:p>
            <a:fld id="{1595A37D-65ED-114E-8FC3-F225419ED192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66928" y="6309360"/>
            <a:ext cx="429207" cy="365125"/>
          </a:xfrm>
        </p:spPr>
        <p:txBody>
          <a:bodyPr/>
          <a:lstStyle/>
          <a:p>
            <a:pPr algn="l"/>
            <a:fld id="{CC057153-B650-4DEB-B370-79DDCFDCE934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4130" y="6309360"/>
            <a:ext cx="280540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85716" y="735414"/>
            <a:ext cx="7603234" cy="3074657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8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51371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362A7CE-13AD-5FEE-FA58-0D3441B3B327}"/>
              </a:ext>
            </a:extLst>
          </p:cNvPr>
          <p:cNvGrpSpPr/>
          <p:nvPr userDrawn="1"/>
        </p:nvGrpSpPr>
        <p:grpSpPr>
          <a:xfrm>
            <a:off x="1524" y="0"/>
            <a:ext cx="12190476" cy="6858000"/>
            <a:chOff x="1524" y="0"/>
            <a:chExt cx="12190476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62E504F-D4B4-B0EC-FDA1-3A423D47B247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504958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E659CB4-7093-3A08-C99D-6C99354EF45D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35415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31EB0A0-A7CC-8504-4177-65CD804A8448}"/>
                </a:ext>
              </a:extLst>
            </p:cNvPr>
            <p:cNvCxnSpPr/>
            <p:nvPr/>
          </p:nvCxnSpPr>
          <p:spPr>
            <a:xfrm>
              <a:off x="8107629" y="0"/>
              <a:ext cx="0" cy="685800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883" y="4122144"/>
            <a:ext cx="7525512" cy="1545336"/>
          </a:xfrm>
        </p:spPr>
        <p:txBody>
          <a:bodyPr>
            <a:normAutofit/>
          </a:bodyPr>
          <a:lstStyle>
            <a:lvl1pPr algn="l">
              <a:lnSpc>
                <a:spcPct val="11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68883" y="28374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88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584271" y="1313925"/>
            <a:ext cx="1371600" cy="365760"/>
          </a:xfrm>
        </p:spPr>
        <p:txBody>
          <a:bodyPr/>
          <a:lstStyle/>
          <a:p>
            <a:fld id="{93B8BCF5-A830-B246-A761-733CD2DDC55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4271" y="6309360"/>
            <a:ext cx="429207" cy="365125"/>
          </a:xfrm>
        </p:spPr>
        <p:txBody>
          <a:bodyPr/>
          <a:lstStyle/>
          <a:p>
            <a:pPr algn="l"/>
            <a:fld id="{CC057153-B650-4DEB-B370-79DDCFDCE934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041473" y="6309360"/>
            <a:ext cx="280540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08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BE823EC-8489-32EA-5F8D-8414E009B5BD}"/>
              </a:ext>
            </a:extLst>
          </p:cNvPr>
          <p:cNvGrpSpPr/>
          <p:nvPr userDrawn="1"/>
        </p:nvGrpSpPr>
        <p:grpSpPr>
          <a:xfrm>
            <a:off x="762" y="-1"/>
            <a:ext cx="12191238" cy="6858001"/>
            <a:chOff x="762" y="-1"/>
            <a:chExt cx="12191238" cy="685800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24CBB51-9ABE-113B-6E8C-AD0CDD7F31AE}"/>
                </a:ext>
              </a:extLst>
            </p:cNvPr>
            <p:cNvCxnSpPr>
              <a:cxnSpLocks/>
            </p:cNvCxnSpPr>
            <p:nvPr/>
          </p:nvCxnSpPr>
          <p:spPr>
            <a:xfrm>
              <a:off x="2286" y="5789709"/>
              <a:ext cx="1218895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4689A19-D78D-952D-102D-0F52A3D8B5E4}"/>
                </a:ext>
              </a:extLst>
            </p:cNvPr>
            <p:cNvCxnSpPr>
              <a:cxnSpLocks/>
            </p:cNvCxnSpPr>
            <p:nvPr/>
          </p:nvCxnSpPr>
          <p:spPr>
            <a:xfrm>
              <a:off x="762" y="6020166"/>
              <a:ext cx="12188952" cy="0"/>
            </a:xfrm>
            <a:prstGeom prst="line">
              <a:avLst/>
            </a:prstGeom>
            <a:ln w="158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1C9DBFA-8B2B-A34F-4E08-4CF748F83A8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204975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31A5455-1C4E-10D5-1402-FDCB1F1FB7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228021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047B84F-8610-F6F6-F74D-B1627389377D}"/>
                </a:ext>
              </a:extLst>
            </p:cNvPr>
            <p:cNvCxnSpPr/>
            <p:nvPr/>
          </p:nvCxnSpPr>
          <p:spPr>
            <a:xfrm>
              <a:off x="4062550" y="-1"/>
              <a:ext cx="0" cy="685800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364" y="2910341"/>
            <a:ext cx="6890703" cy="2271985"/>
          </a:xfrm>
        </p:spPr>
        <p:txBody>
          <a:bodyPr anchor="ctr" anchorCtr="0"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21742" y="18288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8942" y="182880"/>
            <a:ext cx="2805405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591E5F-EDEF-7D02-30E6-B960B5E45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241280" y="182880"/>
            <a:ext cx="1371600" cy="365760"/>
          </a:xfrm>
        </p:spPr>
        <p:txBody>
          <a:bodyPr/>
          <a:lstStyle/>
          <a:p>
            <a:fld id="{D9E2AEEA-8DAA-A54C-8566-EFF7C409754A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902" y="2910341"/>
            <a:ext cx="2878830" cy="2271992"/>
          </a:xfrm>
        </p:spPr>
        <p:txBody>
          <a:bodyPr anchor="ctr" anchorCtr="0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5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4549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84AE9A-E1FE-B260-0209-F7A4BCE2ECD5}"/>
              </a:ext>
            </a:extLst>
          </p:cNvPr>
          <p:cNvGrpSpPr/>
          <p:nvPr userDrawn="1"/>
        </p:nvGrpSpPr>
        <p:grpSpPr>
          <a:xfrm>
            <a:off x="-20977" y="486404"/>
            <a:ext cx="12212977" cy="5885192"/>
            <a:chOff x="-20977" y="486404"/>
            <a:chExt cx="12212977" cy="5885192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4EC8CD4-F749-4794-DD29-B3F57822DEB6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D257A55-A75B-A688-F95E-03F34F9772AD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8D13EC-2BC3-5093-97AC-927791EEA31B}"/>
                </a:ext>
              </a:extLst>
            </p:cNvPr>
            <p:cNvCxnSpPr>
              <a:cxnSpLocks/>
            </p:cNvCxnSpPr>
            <p:nvPr/>
          </p:nvCxnSpPr>
          <p:spPr>
            <a:xfrm>
              <a:off x="-19453" y="6141139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89169A-38DE-8903-97EB-3CA6FE5BC931}"/>
                </a:ext>
              </a:extLst>
            </p:cNvPr>
            <p:cNvCxnSpPr>
              <a:cxnSpLocks/>
            </p:cNvCxnSpPr>
            <p:nvPr/>
          </p:nvCxnSpPr>
          <p:spPr>
            <a:xfrm>
              <a:off x="-20977" y="6371596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0">
                <a:latin typeface="+mj-lt"/>
              </a:defRPr>
            </a:lvl1pPr>
            <a:lvl2pPr marL="228600" indent="0" algn="ctr">
              <a:lnSpc>
                <a:spcPct val="100000"/>
              </a:lnSpc>
              <a:buNone/>
              <a:defRPr sz="4000" b="0">
                <a:latin typeface="+mj-lt"/>
              </a:defRPr>
            </a:lvl2pPr>
            <a:lvl3pPr marL="457200" indent="0" algn="ctr">
              <a:lnSpc>
                <a:spcPct val="100000"/>
              </a:lnSpc>
              <a:buNone/>
              <a:defRPr sz="3600" b="0">
                <a:latin typeface="+mj-lt"/>
              </a:defRPr>
            </a:lvl3pPr>
            <a:lvl4pPr marL="685800" indent="0" algn="ctr">
              <a:lnSpc>
                <a:spcPct val="100000"/>
              </a:lnSpc>
              <a:buNone/>
              <a:defRPr sz="3200" b="0">
                <a:latin typeface="+mj-lt"/>
              </a:defRPr>
            </a:lvl4pPr>
            <a:lvl5pPr marL="914400" indent="0" algn="ctr">
              <a:lnSpc>
                <a:spcPct val="100000"/>
              </a:lnSpc>
              <a:buNone/>
              <a:defRPr sz="2800" b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37579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27561-8B56-7D4A-9D45-53325F938A9C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184067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400" b="0"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3600" b="0"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3200" b="0"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2800" b="0"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2400" b="0"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295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11480"/>
            <a:ext cx="4654296" cy="373989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206240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5CD18-F1A3-CBD0-2E24-E3B85CEA969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65760" y="6309360"/>
            <a:ext cx="1371600" cy="365760"/>
          </a:xfrm>
        </p:spPr>
        <p:txBody>
          <a:bodyPr/>
          <a:lstStyle/>
          <a:p>
            <a:fld id="{8F528A8F-6E66-6041-838C-24B654F56D9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AFE02-1698-14D9-6D95-D7B05BD021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35208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A23E1E-7DF2-A895-FD0A-B6B12868AF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590849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3FC25D-52EB-4469-84DC-4AC70D4D7DD2}"/>
              </a:ext>
            </a:extLst>
          </p:cNvPr>
          <p:cNvGrpSpPr/>
          <p:nvPr/>
        </p:nvGrpSpPr>
        <p:grpSpPr>
          <a:xfrm rot="5400000">
            <a:off x="2038314" y="3314697"/>
            <a:ext cx="6858000" cy="228600"/>
            <a:chOff x="1524" y="486404"/>
            <a:chExt cx="12190476" cy="23045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E0701D7-BBAE-AF7D-1911-C1EF77C20BBC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45DCD47-D7D6-468D-61EF-A698DA3D829C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05868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1400" y="5110256"/>
            <a:ext cx="5029200" cy="548640"/>
          </a:xfrm>
          <a:prstGeom prst="roundRect">
            <a:avLst>
              <a:gd name="adj" fmla="val 50000"/>
            </a:avLst>
          </a:prstGeom>
          <a:ln w="158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9934B-D27D-944F-A2F7-A09FCF6E6C4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6568" y="1278920"/>
            <a:ext cx="9198864" cy="3657600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0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40225002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292" y="5267563"/>
            <a:ext cx="9043416" cy="548640"/>
          </a:xfrm>
          <a:prstGeom prst="roundRect">
            <a:avLst>
              <a:gd name="adj" fmla="val 50000"/>
            </a:avLst>
          </a:prstGeom>
          <a:ln w="15875"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190774"/>
            <a:ext cx="9198864" cy="3601387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44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1FD22486-8423-2C44-89AB-B87B16F989B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7F136C3-7EC3-9A8C-7905-FCAC979CA36A}"/>
              </a:ext>
            </a:extLst>
          </p:cNvPr>
          <p:cNvGrpSpPr/>
          <p:nvPr userDrawn="1"/>
        </p:nvGrpSpPr>
        <p:grpSpPr>
          <a:xfrm>
            <a:off x="1524" y="393192"/>
            <a:ext cx="12190476" cy="230457"/>
            <a:chOff x="1524" y="486404"/>
            <a:chExt cx="12190476" cy="23045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1C98BDF-7F97-BA6B-9AA3-79C4C4E3B5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F752DBB-0B82-C2E5-E6EE-2B7D84F0068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8053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D0251DA-0EA1-225F-8D19-688C1000DBAD}"/>
              </a:ext>
            </a:extLst>
          </p:cNvPr>
          <p:cNvGrpSpPr/>
          <p:nvPr userDrawn="1"/>
        </p:nvGrpSpPr>
        <p:grpSpPr>
          <a:xfrm>
            <a:off x="762" y="1395119"/>
            <a:ext cx="12191238" cy="4067763"/>
            <a:chOff x="762" y="1395119"/>
            <a:chExt cx="12191238" cy="406776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8F0F89-259A-7D5F-9E52-07123735018F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1395119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2CD90A0-6C73-AB65-B20A-BAD32644A5F2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1625576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9A98EFE-3BD7-D800-983B-42CE5A97B9B3}"/>
                </a:ext>
              </a:extLst>
            </p:cNvPr>
            <p:cNvCxnSpPr>
              <a:cxnSpLocks/>
            </p:cNvCxnSpPr>
            <p:nvPr/>
          </p:nvCxnSpPr>
          <p:spPr>
            <a:xfrm>
              <a:off x="2286" y="5232425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DF87C7-EF0B-43B1-37A6-37216B523D36}"/>
                </a:ext>
              </a:extLst>
            </p:cNvPr>
            <p:cNvCxnSpPr>
              <a:cxnSpLocks/>
            </p:cNvCxnSpPr>
            <p:nvPr/>
          </p:nvCxnSpPr>
          <p:spPr>
            <a:xfrm>
              <a:off x="762" y="5462882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7D9BD67-1776-B01D-02EA-3A9670F45750}"/>
                </a:ext>
              </a:extLst>
            </p:cNvPr>
            <p:cNvCxnSpPr>
              <a:cxnSpLocks/>
            </p:cNvCxnSpPr>
            <p:nvPr/>
          </p:nvCxnSpPr>
          <p:spPr>
            <a:xfrm>
              <a:off x="1168419" y="1625574"/>
              <a:ext cx="0" cy="36068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F7775A8-BD4B-8A75-4C08-7CBFEE76BA8E}"/>
                </a:ext>
              </a:extLst>
            </p:cNvPr>
            <p:cNvCxnSpPr>
              <a:cxnSpLocks/>
            </p:cNvCxnSpPr>
            <p:nvPr/>
          </p:nvCxnSpPr>
          <p:spPr>
            <a:xfrm>
              <a:off x="11023581" y="1627632"/>
              <a:ext cx="0" cy="360685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itle 1">
            <a:extLst>
              <a:ext uri="{FF2B5EF4-FFF2-40B4-BE49-F238E27FC236}">
                <a16:creationId xmlns:a16="http://schemas.microsoft.com/office/drawing/2014/main" id="{FE1105A7-4AFC-EF6E-13F2-250ACBC19A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292" y="5707825"/>
            <a:ext cx="9043416" cy="466344"/>
          </a:xfrm>
          <a:prstGeom prst="rect">
            <a:avLst/>
          </a:prstGeom>
          <a:ln w="15875">
            <a:noFill/>
          </a:ln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1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354EC-538B-EF40-B690-05585CC8873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615440" y="1635368"/>
            <a:ext cx="8961120" cy="3606845"/>
          </a:xfrm>
        </p:spPr>
        <p:txBody>
          <a:bodyPr anchor="ctr">
            <a:normAutofit/>
          </a:bodyPr>
          <a:lstStyle>
            <a:lvl1pPr marL="164592" indent="-164592" algn="ctr">
              <a:lnSpc>
                <a:spcPct val="100000"/>
              </a:lnSpc>
              <a:spcBef>
                <a:spcPts val="0"/>
              </a:spcBef>
              <a:buNone/>
              <a:defRPr sz="3600"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0592653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851C64-A7BE-1C72-3E57-4775B409DC8A}"/>
              </a:ext>
            </a:extLst>
          </p:cNvPr>
          <p:cNvGrpSpPr/>
          <p:nvPr userDrawn="1"/>
        </p:nvGrpSpPr>
        <p:grpSpPr>
          <a:xfrm>
            <a:off x="1524" y="2369525"/>
            <a:ext cx="12190476" cy="4488475"/>
            <a:chOff x="1524" y="2369525"/>
            <a:chExt cx="12190476" cy="448847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3584888-406D-19CF-E760-2B48E0ABB0C8}"/>
                </a:ext>
              </a:extLst>
            </p:cNvPr>
            <p:cNvCxnSpPr>
              <a:cxnSpLocks/>
            </p:cNvCxnSpPr>
            <p:nvPr/>
          </p:nvCxnSpPr>
          <p:spPr>
            <a:xfrm>
              <a:off x="4075888" y="2606040"/>
              <a:ext cx="0" cy="425196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749300-540B-EA3D-22F0-87D400B0C3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2599982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B4F06D6-F8BF-9F65-C268-860831C184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2369525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803" y="3275676"/>
            <a:ext cx="3595138" cy="2889149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4480451A-EDD2-119A-DA35-2DFD2B2457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2353456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58859" y="3153127"/>
            <a:ext cx="3200400" cy="3011697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5058" y="3153127"/>
            <a:ext cx="3200400" cy="3011697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3678ED03-48B7-A743-8DD2-7FFA62A0AF1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65147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DF6C894-D1B4-57D3-91A7-279AB6F954CE}"/>
              </a:ext>
            </a:extLst>
          </p:cNvPr>
          <p:cNvGrpSpPr/>
          <p:nvPr userDrawn="1"/>
        </p:nvGrpSpPr>
        <p:grpSpPr>
          <a:xfrm>
            <a:off x="2319507" y="-3644"/>
            <a:ext cx="9882118" cy="6858000"/>
            <a:chOff x="2319507" y="-3644"/>
            <a:chExt cx="9882118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ECF737A-CD16-4F1D-E4F3-176098CA58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878608" y="3425785"/>
              <a:ext cx="685714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A749300-540B-EA3D-22F0-87D400B0C3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-1109065" y="3424928"/>
              <a:ext cx="685714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2997F95-5433-14AD-3BB0-7E0594932620}"/>
                </a:ext>
              </a:extLst>
            </p:cNvPr>
            <p:cNvCxnSpPr>
              <a:cxnSpLocks/>
            </p:cNvCxnSpPr>
            <p:nvPr/>
          </p:nvCxnSpPr>
          <p:spPr>
            <a:xfrm>
              <a:off x="2549963" y="2239968"/>
              <a:ext cx="965166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0450" y="548640"/>
            <a:ext cx="8396412" cy="1371600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D6822CD-39C0-0CC2-075F-B33EE114F01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2312894" cy="6858000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87199" y="2560320"/>
            <a:ext cx="402336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43506" y="2560320"/>
            <a:ext cx="4023360" cy="3657600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E5D4F6C2-06EF-3BFE-5938-6C304B0949F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10268712" y="6309360"/>
            <a:ext cx="1371600" cy="365760"/>
          </a:xfrm>
        </p:spPr>
        <p:txBody>
          <a:bodyPr/>
          <a:lstStyle/>
          <a:p>
            <a:fld id="{B757F186-BC5C-E049-9BED-C879FF838727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3970E9DE-1854-5825-875F-2FA7606667A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35830" y="6309360"/>
            <a:ext cx="2805405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E8D4AEC5-2901-2491-7236-E3C375B5750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888927" y="630936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2412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313408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81D37-71A0-6247-B4F9-89AB56FCB9F0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2490637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490637"/>
            <a:ext cx="5181600" cy="4351338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68364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219F6FE5-28DC-924E-B335-9F73F02FD9E9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2712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FA69F012-8801-654E-BA91-4385C1A34D05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5193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031AE-DA09-E546-8A91-03FDF50474E1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014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311121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B5AC1EE3-8DAF-B14B-BBB9-F51C019514E2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260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5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6B9B18D-498E-8BF2-85F9-CECC6B1E2F84}"/>
              </a:ext>
            </a:extLst>
          </p:cNvPr>
          <p:cNvGrpSpPr/>
          <p:nvPr userDrawn="1"/>
        </p:nvGrpSpPr>
        <p:grpSpPr>
          <a:xfrm>
            <a:off x="1524" y="621942"/>
            <a:ext cx="12189714" cy="5624442"/>
            <a:chOff x="1524" y="679790"/>
            <a:chExt cx="12189714" cy="562444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296FE84-0A13-A29F-A4E8-292742379ADB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679790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09D638E-5BD7-A449-2EFE-F99BFA446FBE}"/>
                </a:ext>
              </a:extLst>
            </p:cNvPr>
            <p:cNvCxnSpPr>
              <a:cxnSpLocks/>
            </p:cNvCxnSpPr>
            <p:nvPr/>
          </p:nvCxnSpPr>
          <p:spPr>
            <a:xfrm>
              <a:off x="2286" y="6293907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FBA7D1E-DA33-A2FA-A81A-D6EB828F4482}"/>
                </a:ext>
              </a:extLst>
            </p:cNvPr>
            <p:cNvGrpSpPr/>
            <p:nvPr/>
          </p:nvGrpSpPr>
          <p:grpSpPr>
            <a:xfrm rot="16200000">
              <a:off x="3281050" y="3377216"/>
              <a:ext cx="5623560" cy="230471"/>
              <a:chOff x="1517" y="-1102564"/>
              <a:chExt cx="12190483" cy="230471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9023D91-CD23-FCDB-CD80-1285134E95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41" y="-1102564"/>
                <a:ext cx="1218895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101D74D-C07B-E264-91B1-BFC25D1CC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7" y="-872093"/>
                <a:ext cx="1218895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8517" y="1559052"/>
            <a:ext cx="4480560" cy="3739896"/>
          </a:xfrm>
        </p:spPr>
        <p:txBody>
          <a:bodyPr anchor="ctr" anchorCtr="0">
            <a:normAutofit/>
          </a:bodyPr>
          <a:lstStyle>
            <a:lvl1pPr algn="ctr">
              <a:lnSpc>
                <a:spcPct val="75000"/>
              </a:lnSpc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208065" y="627418"/>
            <a:ext cx="5983935" cy="5596128"/>
          </a:xfr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" r="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58315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8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1288866C-ADAB-8347-AC3F-C68495CA516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84248" y="6309360"/>
            <a:ext cx="183454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769027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057585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anchor="b">
            <a:no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200400"/>
            <a:ext cx="10890374" cy="2743200"/>
          </a:xfrm>
          <a:noFill/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8CE3BE77-9432-6A4B-8CAB-C566A7B21CF4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65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4">
            <a:extLst>
              <a:ext uri="{FF2B5EF4-FFF2-40B4-BE49-F238E27FC236}">
                <a16:creationId xmlns:a16="http://schemas.microsoft.com/office/drawing/2014/main" id="{C4B93E9A-7B3C-D739-A537-E0C99704C1D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308481" y="0"/>
            <a:ext cx="9883518" cy="6857999"/>
          </a:xfrm>
          <a:custGeom>
            <a:avLst/>
            <a:gdLst>
              <a:gd name="connsiteX0" fmla="*/ 0 w 8127902"/>
              <a:gd name="connsiteY0" fmla="*/ 5452946 h 6857999"/>
              <a:gd name="connsiteX1" fmla="*/ 8127902 w 8127902"/>
              <a:gd name="connsiteY1" fmla="*/ 5452946 h 6857999"/>
              <a:gd name="connsiteX2" fmla="*/ 8127902 w 8127902"/>
              <a:gd name="connsiteY2" fmla="*/ 6857999 h 6857999"/>
              <a:gd name="connsiteX3" fmla="*/ 0 w 8127902"/>
              <a:gd name="connsiteY3" fmla="*/ 6857999 h 6857999"/>
              <a:gd name="connsiteX4" fmla="*/ 0 w 8127902"/>
              <a:gd name="connsiteY4" fmla="*/ 0 h 6857999"/>
              <a:gd name="connsiteX5" fmla="*/ 8127902 w 8127902"/>
              <a:gd name="connsiteY5" fmla="*/ 0 h 6857999"/>
              <a:gd name="connsiteX6" fmla="*/ 8127902 w 8127902"/>
              <a:gd name="connsiteY6" fmla="*/ 1382751 h 6857999"/>
              <a:gd name="connsiteX7" fmla="*/ 0 w 8127902"/>
              <a:gd name="connsiteY7" fmla="*/ 138275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27902" h="6857999">
                <a:moveTo>
                  <a:pt x="0" y="5452946"/>
                </a:moveTo>
                <a:lnTo>
                  <a:pt x="8127902" y="5452946"/>
                </a:lnTo>
                <a:lnTo>
                  <a:pt x="8127902" y="6857999"/>
                </a:lnTo>
                <a:lnTo>
                  <a:pt x="0" y="6857999"/>
                </a:lnTo>
                <a:close/>
                <a:moveTo>
                  <a:pt x="0" y="0"/>
                </a:moveTo>
                <a:lnTo>
                  <a:pt x="8127902" y="0"/>
                </a:lnTo>
                <a:lnTo>
                  <a:pt x="8127902" y="1382751"/>
                </a:lnTo>
                <a:lnTo>
                  <a:pt x="0" y="1382751"/>
                </a:lnTo>
                <a:close/>
              </a:path>
            </a:pathLst>
          </a:custGeom>
          <a:blipFill dpi="0" rotWithShape="1">
            <a:blip r:embed="rId2" cstate="screen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0C21F1-162E-8951-B67D-4497E13354A2}"/>
              </a:ext>
            </a:extLst>
          </p:cNvPr>
          <p:cNvGrpSpPr/>
          <p:nvPr userDrawn="1"/>
        </p:nvGrpSpPr>
        <p:grpSpPr>
          <a:xfrm>
            <a:off x="1524" y="-1"/>
            <a:ext cx="12190476" cy="6858001"/>
            <a:chOff x="1524" y="-1"/>
            <a:chExt cx="12190476" cy="685800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791CF62-4928-7BDE-C6EE-02CDA853F4E5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1379292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5FD0D36-770E-938A-A59C-85DB2434CFE3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1609749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902DDA-71C4-D5B9-74D7-EB5DF9A7DE5D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5230685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661918F-9F99-CD5F-BFE6-E39CA1548658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5461142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FD8B191-4931-900A-AB3A-6097D34C028C}"/>
                </a:ext>
              </a:extLst>
            </p:cNvPr>
            <p:cNvCxnSpPr/>
            <p:nvPr/>
          </p:nvCxnSpPr>
          <p:spPr>
            <a:xfrm>
              <a:off x="2297240" y="-1"/>
              <a:ext cx="0" cy="685800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6413" y="1788680"/>
            <a:ext cx="8430767" cy="1842020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329" y="557784"/>
            <a:ext cx="1371600" cy="365760"/>
          </a:xfrm>
        </p:spPr>
        <p:txBody>
          <a:bodyPr/>
          <a:lstStyle/>
          <a:p>
            <a:fld id="{B1C93994-1E2D-3543-BD77-44FCFB71CAF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1379" y="5748055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1379" y="6143001"/>
            <a:ext cx="1463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66541" y="3784036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2000" i="1"/>
            </a:lvl1pPr>
            <a:lvl2pPr marL="228600" indent="0">
              <a:buNone/>
              <a:defRPr sz="2000" i="1"/>
            </a:lvl2pPr>
            <a:lvl3pPr marL="457200" indent="0">
              <a:buNone/>
              <a:defRPr sz="2000" i="1"/>
            </a:lvl3pPr>
            <a:lvl4pPr marL="685800" indent="0">
              <a:buNone/>
              <a:defRPr sz="2000" i="1"/>
            </a:lvl4pPr>
            <a:lvl5pPr marL="914400" indent="0">
              <a:buNone/>
              <a:defRPr sz="2000" i="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3117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 and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4F8D86E-5D70-7185-C411-C71D956B9C53}"/>
              </a:ext>
            </a:extLst>
          </p:cNvPr>
          <p:cNvGrpSpPr/>
          <p:nvPr userDrawn="1"/>
        </p:nvGrpSpPr>
        <p:grpSpPr>
          <a:xfrm>
            <a:off x="762" y="4323710"/>
            <a:ext cx="12190476" cy="230457"/>
            <a:chOff x="1524" y="486404"/>
            <a:chExt cx="12190476" cy="23045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92226F6-839F-E0FD-4A1B-F028A504415C}"/>
                </a:ext>
              </a:extLst>
            </p:cNvPr>
            <p:cNvCxnSpPr>
              <a:cxnSpLocks/>
            </p:cNvCxnSpPr>
            <p:nvPr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D3AA5B1-AF38-6DBD-00FF-264F5F3B6804}"/>
                </a:ext>
              </a:extLst>
            </p:cNvPr>
            <p:cNvCxnSpPr>
              <a:cxnSpLocks/>
            </p:cNvCxnSpPr>
            <p:nvPr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8C3CA0-C363-69D3-827F-AF038DF1A90C}"/>
              </a:ext>
            </a:extLst>
          </p:cNvPr>
          <p:cNvCxnSpPr>
            <a:cxnSpLocks/>
          </p:cNvCxnSpPr>
          <p:nvPr/>
        </p:nvCxnSpPr>
        <p:spPr>
          <a:xfrm>
            <a:off x="7823179" y="4554167"/>
            <a:ext cx="0" cy="230383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8883CA6-E205-E263-764B-64C61C1320D0}"/>
              </a:ext>
            </a:extLst>
          </p:cNvPr>
          <p:cNvGrpSpPr/>
          <p:nvPr userDrawn="1"/>
        </p:nvGrpSpPr>
        <p:grpSpPr>
          <a:xfrm>
            <a:off x="1524" y="486404"/>
            <a:ext cx="12190476" cy="230457"/>
            <a:chOff x="1524" y="486404"/>
            <a:chExt cx="12190476" cy="23045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BE2DC9-8E74-FFAE-BD8E-F04D7AF773E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8" y="486404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0740C90-E1CD-A152-9536-FF1D3721A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24" y="716861"/>
              <a:ext cx="12188952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2583" y="984562"/>
            <a:ext cx="7551109" cy="3071446"/>
          </a:xfrm>
        </p:spPr>
        <p:txBody>
          <a:bodyPr anchor="ctr" anchorCtr="0">
            <a:noAutofit/>
          </a:bodyPr>
          <a:lstStyle>
            <a:lvl1pPr algn="l">
              <a:lnSpc>
                <a:spcPct val="75000"/>
              </a:lnSpc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EFCA6BCB-48B7-F81F-5A99-F96883C67B4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572000"/>
            <a:ext cx="12191999" cy="2286000"/>
          </a:xfrm>
          <a:custGeom>
            <a:avLst/>
            <a:gdLst>
              <a:gd name="connsiteX0" fmla="*/ 7837048 w 12191999"/>
              <a:gd name="connsiteY0" fmla="*/ 0 h 2286000"/>
              <a:gd name="connsiteX1" fmla="*/ 12191999 w 12191999"/>
              <a:gd name="connsiteY1" fmla="*/ 0 h 2286000"/>
              <a:gd name="connsiteX2" fmla="*/ 12191999 w 12191999"/>
              <a:gd name="connsiteY2" fmla="*/ 2286000 h 2286000"/>
              <a:gd name="connsiteX3" fmla="*/ 7837048 w 12191999"/>
              <a:gd name="connsiteY3" fmla="*/ 2286000 h 2286000"/>
              <a:gd name="connsiteX4" fmla="*/ 0 w 12191999"/>
              <a:gd name="connsiteY4" fmla="*/ 0 h 2286000"/>
              <a:gd name="connsiteX5" fmla="*/ 7809616 w 12191999"/>
              <a:gd name="connsiteY5" fmla="*/ 0 h 2286000"/>
              <a:gd name="connsiteX6" fmla="*/ 7809616 w 12191999"/>
              <a:gd name="connsiteY6" fmla="*/ 2286000 h 2286000"/>
              <a:gd name="connsiteX7" fmla="*/ 0 w 12191999"/>
              <a:gd name="connsiteY7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2286000">
                <a:moveTo>
                  <a:pt x="7837048" y="0"/>
                </a:moveTo>
                <a:lnTo>
                  <a:pt x="12191999" y="0"/>
                </a:lnTo>
                <a:lnTo>
                  <a:pt x="12191999" y="2286000"/>
                </a:lnTo>
                <a:lnTo>
                  <a:pt x="7837048" y="2286000"/>
                </a:lnTo>
                <a:close/>
                <a:moveTo>
                  <a:pt x="0" y="0"/>
                </a:moveTo>
                <a:lnTo>
                  <a:pt x="7809616" y="0"/>
                </a:lnTo>
                <a:lnTo>
                  <a:pt x="7809616" y="2286000"/>
                </a:lnTo>
                <a:lnTo>
                  <a:pt x="0" y="2286000"/>
                </a:lnTo>
                <a:close/>
              </a:path>
            </a:pathLst>
          </a:custGeom>
          <a:blipFill dpi="0" rotWithShape="1">
            <a:blip r:embed="rId2" cstate="email">
              <a:alphaModFix amt="6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582" y="4771572"/>
            <a:ext cx="5943600" cy="11887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1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AB4C54-8CF8-4055-8919-69F08126C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930" y="5417288"/>
            <a:ext cx="1645920" cy="576072"/>
          </a:xfrm>
          <a:custGeom>
            <a:avLst/>
            <a:gdLst>
              <a:gd name="connsiteX0" fmla="*/ 288036 w 1645920"/>
              <a:gd name="connsiteY0" fmla="*/ 0 h 576072"/>
              <a:gd name="connsiteX1" fmla="*/ 1357884 w 1645920"/>
              <a:gd name="connsiteY1" fmla="*/ 0 h 576072"/>
              <a:gd name="connsiteX2" fmla="*/ 1645920 w 1645920"/>
              <a:gd name="connsiteY2" fmla="*/ 288036 h 576072"/>
              <a:gd name="connsiteX3" fmla="*/ 1357884 w 1645920"/>
              <a:gd name="connsiteY3" fmla="*/ 576072 h 576072"/>
              <a:gd name="connsiteX4" fmla="*/ 288036 w 1645920"/>
              <a:gd name="connsiteY4" fmla="*/ 576072 h 576072"/>
              <a:gd name="connsiteX5" fmla="*/ 0 w 1645920"/>
              <a:gd name="connsiteY5" fmla="*/ 288036 h 576072"/>
              <a:gd name="connsiteX6" fmla="*/ 288036 w 1645920"/>
              <a:gd name="connsiteY6" fmla="*/ 0 h 57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5920" h="576072">
                <a:moveTo>
                  <a:pt x="288036" y="0"/>
                </a:moveTo>
                <a:lnTo>
                  <a:pt x="1357884" y="0"/>
                </a:lnTo>
                <a:cubicBezTo>
                  <a:pt x="1516962" y="0"/>
                  <a:pt x="1645920" y="128958"/>
                  <a:pt x="1645920" y="288036"/>
                </a:cubicBezTo>
                <a:cubicBezTo>
                  <a:pt x="1645920" y="447114"/>
                  <a:pt x="1516962" y="576072"/>
                  <a:pt x="1357884" y="576072"/>
                </a:cubicBezTo>
                <a:lnTo>
                  <a:pt x="288036" y="576072"/>
                </a:lnTo>
                <a:cubicBezTo>
                  <a:pt x="128958" y="576072"/>
                  <a:pt x="0" y="447114"/>
                  <a:pt x="0" y="288036"/>
                </a:cubicBezTo>
                <a:cubicBezTo>
                  <a:pt x="0" y="128958"/>
                  <a:pt x="128958" y="0"/>
                  <a:pt x="288036" y="0"/>
                </a:cubicBezTo>
                <a:close/>
              </a:path>
            </a:pathLst>
          </a:custGeom>
          <a:ln w="15875">
            <a:solidFill>
              <a:schemeClr val="tx1"/>
            </a:solidFill>
          </a:ln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pPr lvl="0"/>
            <a:r>
              <a:rPr lang="en-US" dirty="0"/>
              <a:t>M/D/</a:t>
            </a:r>
            <a:r>
              <a:rPr lang="en-US" dirty="0" err="1"/>
              <a:t>YYYY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9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548642"/>
            <a:ext cx="7478991" cy="3635797"/>
          </a:xfrm>
        </p:spPr>
        <p:txBody>
          <a:bodyPr anchor="t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73553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0A6910-53B1-887E-1BB5-00A1F4FB4B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6309360"/>
            <a:ext cx="1371600" cy="365760"/>
          </a:xfrm>
        </p:spPr>
        <p:txBody>
          <a:bodyPr/>
          <a:lstStyle/>
          <a:p>
            <a:fld id="{D16B9168-F6EC-AA44-B1F6-76306FA4BF2D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F0465-4D18-9B18-DD2D-EDB2FA859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7249" y="6309360"/>
            <a:ext cx="28054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BFAC0C-3553-79B8-C54F-1755C5A97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2890" y="630936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1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008" y="1610379"/>
            <a:ext cx="7876287" cy="3592629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8368" y="5373278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ECB934-A7B2-524D-BFEC-F77CDECEE6EE}" type="datetime1">
              <a:rPr lang="en-US" smtClean="0"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0041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187080"/>
            <a:ext cx="1371600" cy="365760"/>
          </a:xfrm>
          <a:prstGeom prst="roundRect">
            <a:avLst>
              <a:gd name="adj" fmla="val 50000"/>
            </a:avLst>
          </a:prstGeom>
          <a:ln w="15875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D16B9168-F6EC-AA44-B1F6-76306FA4BF2D}" type="datetime1">
              <a:rPr lang="en-US" smtClean="0"/>
              <a:pPr/>
              <a:t>8/2/2025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437249" y="187080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2890" y="187080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770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80" r:id="rId3"/>
    <p:sldLayoutId id="2147483781" r:id="rId4"/>
    <p:sldLayoutId id="2147483782" r:id="rId5"/>
    <p:sldLayoutId id="2147483783" r:id="rId6"/>
    <p:sldLayoutId id="2147483839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79" r:id="rId17"/>
    <p:sldLayoutId id="2147483793" r:id="rId18"/>
    <p:sldLayoutId id="2147483794" r:id="rId19"/>
    <p:sldLayoutId id="2147483795" r:id="rId20"/>
    <p:sldLayoutId id="2147483796" r:id="rId21"/>
    <p:sldLayoutId id="2147483797" r:id="rId22"/>
    <p:sldLayoutId id="2147483798" r:id="rId23"/>
    <p:sldLayoutId id="2147483799" r:id="rId24"/>
    <p:sldLayoutId id="2147483800" r:id="rId25"/>
    <p:sldLayoutId id="2147483801" r:id="rId26"/>
    <p:sldLayoutId id="2147483802" r:id="rId27"/>
    <p:sldLayoutId id="2147483803" r:id="rId28"/>
    <p:sldLayoutId id="2147483804" r:id="rId29"/>
    <p:sldLayoutId id="2147483805" r:id="rId30"/>
    <p:sldLayoutId id="2147483806" r:id="rId31"/>
    <p:sldLayoutId id="2147483807" r:id="rId32"/>
    <p:sldLayoutId id="2147483808" r:id="rId33"/>
    <p:sldLayoutId id="2147483810" r:id="rId34"/>
    <p:sldLayoutId id="2147483811" r:id="rId35"/>
    <p:sldLayoutId id="2147483812" r:id="rId36"/>
    <p:sldLayoutId id="2147483813" r:id="rId37"/>
    <p:sldLayoutId id="2147483815" r:id="rId38"/>
    <p:sldLayoutId id="2147483816" r:id="rId39"/>
    <p:sldLayoutId id="2147483817" r:id="rId40"/>
    <p:sldLayoutId id="2147483809" r:id="rId41"/>
    <p:sldLayoutId id="2147483814" r:id="rId42"/>
    <p:sldLayoutId id="2147483819" r:id="rId43"/>
    <p:sldLayoutId id="2147483820" r:id="rId44"/>
    <p:sldLayoutId id="2147483821" r:id="rId45"/>
    <p:sldLayoutId id="2147483822" r:id="rId46"/>
    <p:sldLayoutId id="2147483818" r:id="rId47"/>
    <p:sldLayoutId id="2147483823" r:id="rId48"/>
    <p:sldLayoutId id="2147483825" r:id="rId49"/>
    <p:sldLayoutId id="2147483826" r:id="rId50"/>
    <p:sldLayoutId id="2147483827" r:id="rId51"/>
    <p:sldLayoutId id="2147483828" r:id="rId52"/>
    <p:sldLayoutId id="2147483829" r:id="rId53"/>
    <p:sldLayoutId id="2147483830" r:id="rId54"/>
    <p:sldLayoutId id="2147483831" r:id="rId55"/>
    <p:sldLayoutId id="2147483832" r:id="rId56"/>
    <p:sldLayoutId id="2147483833" r:id="rId57"/>
    <p:sldLayoutId id="2147483834" r:id="rId58"/>
    <p:sldLayoutId id="2147483835" r:id="rId59"/>
    <p:sldLayoutId id="2147483836" r:id="rId60"/>
    <p:sldLayoutId id="2147483837" r:id="rId61"/>
    <p:sldLayoutId id="2147483838" r:id="rId62"/>
  </p:sldLayoutIdLst>
  <p:hf sldNum="0" hdr="0" ftr="0" dt="0"/>
  <p:txStyles>
    <p:titleStyle>
      <a:lvl1pPr algn="l" defTabSz="914400" rtl="0" eaLnBrk="1" latinLnBrk="0" hangingPunct="1">
        <a:lnSpc>
          <a:spcPct val="75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5744E-8F21-A93D-092B-661FF368C7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4418" y="4070977"/>
            <a:ext cx="10733872" cy="2433731"/>
          </a:xfrm>
        </p:spPr>
        <p:txBody>
          <a:bodyPr>
            <a:noAutofit/>
          </a:bodyPr>
          <a:lstStyle/>
          <a:p>
            <a:pPr indent="450215" algn="ctr">
              <a:lnSpc>
                <a:spcPct val="107000"/>
              </a:lnSpc>
              <a:spcAft>
                <a:spcPts val="800"/>
              </a:spcAft>
            </a:pPr>
            <a:r>
              <a:rPr lang="ru-RU" sz="4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ВНЕДРЕНИЕ В ВЕБ-ПЛАТФОРМУ МОДЕЛИ РЕКОМЕНДАЦИЙ НА БАЗЕ </a:t>
            </a:r>
            <a:r>
              <a:rPr lang="en-US" sz="4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FAISS</a:t>
            </a:r>
            <a:endParaRPr lang="ru-RU" sz="4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34574EC-E2B9-A34B-6449-42918EB95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3292"/>
            <a:ext cx="12192000" cy="391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9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B9E7BF4-6207-4F15-479A-156379A67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262C9-BE3A-E8D9-159E-CCCF9E8CE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3896" y="172132"/>
            <a:ext cx="8484208" cy="688058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/>
              <a:t>Введение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51070E95-9D25-AC2D-3148-9B54A7A77DB8}"/>
              </a:ext>
            </a:extLst>
          </p:cNvPr>
          <p:cNvCxnSpPr>
            <a:cxnSpLocks/>
          </p:cNvCxnSpPr>
          <p:nvPr/>
        </p:nvCxnSpPr>
        <p:spPr>
          <a:xfrm>
            <a:off x="6096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AE4F7A9B-474A-31F3-5FD2-1B93CA03135B}"/>
              </a:ext>
            </a:extLst>
          </p:cNvPr>
          <p:cNvCxnSpPr>
            <a:cxnSpLocks/>
          </p:cNvCxnSpPr>
          <p:nvPr/>
        </p:nvCxnSpPr>
        <p:spPr>
          <a:xfrm>
            <a:off x="115824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06EDC71E-CF17-F5CF-80AB-C78C84B76106}"/>
              </a:ext>
            </a:extLst>
          </p:cNvPr>
          <p:cNvSpPr txBox="1">
            <a:spLocks/>
          </p:cNvSpPr>
          <p:nvPr/>
        </p:nvSpPr>
        <p:spPr>
          <a:xfrm>
            <a:off x="1377604" y="1051560"/>
            <a:ext cx="9436791" cy="47548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450215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современном цифровом обществе объем информации стремительно растет, и с каждым днем становится все более актуальной задача эффективного обмена идеями и знаниями между людьми. Интернет предоставляет огромные возможности для коммуникации, однако часто отсутствует структурированная платформа, которая позволяла бы пользователям не только делиться своими мыслями и опытом, но и находить единомышленников, получать рекомендации и вдохновение для новых начинаний.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Возникла потребность в создании веб-ориентированной информационной системы общественной платформы обмена идеями, которая объединит людей с общими интересами, предоставит удобные инструменты для публикации и обсуждения идей, а также будет способствовать генерации новых знаний и воплощению замыслов. Важной компонентой такой системы является рекомендательная модель, которая позволит пользователям получать персональные рекомендации на основе их интересов и предпочтений, находить схожие объекты и расширять кругозор.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2200829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07715A4B-B86F-41C0-0665-9C4B24AE1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61229A-7C36-48F3-3C8C-87E4BB9488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663" y="172132"/>
            <a:ext cx="8484208" cy="688058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/>
              <a:t>Алгоритм рекомендаций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DAA1661-193D-E221-88CB-8B662BE393A8}"/>
              </a:ext>
            </a:extLst>
          </p:cNvPr>
          <p:cNvCxnSpPr>
            <a:cxnSpLocks/>
          </p:cNvCxnSpPr>
          <p:nvPr/>
        </p:nvCxnSpPr>
        <p:spPr>
          <a:xfrm>
            <a:off x="6096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CF271C1-36BA-5D92-E56B-A2A5E5926BCF}"/>
              </a:ext>
            </a:extLst>
          </p:cNvPr>
          <p:cNvCxnSpPr>
            <a:cxnSpLocks/>
          </p:cNvCxnSpPr>
          <p:nvPr/>
        </p:nvCxnSpPr>
        <p:spPr>
          <a:xfrm>
            <a:off x="115824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CA68F0A-9D5F-9784-A58D-0A0841C0F7C4}"/>
              </a:ext>
            </a:extLst>
          </p:cNvPr>
          <p:cNvSpPr txBox="1">
            <a:spLocks/>
          </p:cNvSpPr>
          <p:nvPr/>
        </p:nvSpPr>
        <p:spPr>
          <a:xfrm>
            <a:off x="1377604" y="1051560"/>
            <a:ext cx="9436791" cy="47050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4421864-6008-B0A9-B2D2-A6523701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398" y="2105050"/>
            <a:ext cx="4001201" cy="8557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BCB36B-B8E2-DF3C-EA06-5607F2AA70B8}"/>
              </a:ext>
            </a:extLst>
          </p:cNvPr>
          <p:cNvSpPr txBox="1"/>
          <p:nvPr/>
        </p:nvSpPr>
        <p:spPr>
          <a:xfrm>
            <a:off x="1202982" y="952946"/>
            <a:ext cx="9880654" cy="1364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Библиотека FAISS от Facebook AI Research позволяет реализовать </a:t>
            </a:r>
            <a:r>
              <a:rPr lang="ru-RU" sz="16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быстрого поиска похожести между векторными представлениями.</a:t>
            </a:r>
            <a:endParaRPr lang="ru-RU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Ключевой формулой для измерения близости между векторами служит евклидово расстояние:</a:t>
            </a:r>
            <a:endParaRPr lang="ru-RU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DBB05-B26B-B0FE-B9FD-E5ACE29DF3CC}"/>
              </a:ext>
            </a:extLst>
          </p:cNvPr>
          <p:cNvSpPr txBox="1"/>
          <p:nvPr/>
        </p:nvSpPr>
        <p:spPr>
          <a:xfrm>
            <a:off x="2395913" y="2960798"/>
            <a:ext cx="7011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где </a:t>
            </a:r>
            <a:r>
              <a:rPr lang="ru-RU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- векторы признаков, n- размерность пространства признаков.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3D93C-928D-FAD8-AA21-12E7110D6586}"/>
              </a:ext>
            </a:extLst>
          </p:cNvPr>
          <p:cNvSpPr txBox="1"/>
          <p:nvPr/>
        </p:nvSpPr>
        <p:spPr>
          <a:xfrm>
            <a:off x="1108361" y="3511964"/>
            <a:ext cx="10280069" cy="1463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Данная формула позволяет количественно оценить расстояние между точками в многомерном пространстве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indent="450215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Процесс формирования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embedding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-пространства: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F97588B-4FF2-7F3B-433F-CD2E9F5DE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125" y="4873239"/>
            <a:ext cx="4369749" cy="9332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957B91-1DF0-220A-8CF9-AA72AD601DB7}"/>
                  </a:ext>
                </a:extLst>
              </p:cNvPr>
              <p:cNvSpPr txBox="1"/>
              <p:nvPr/>
            </p:nvSpPr>
            <p:spPr>
              <a:xfrm>
                <a:off x="1742738" y="6016336"/>
                <a:ext cx="9645692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𝑚𝑎𝑔𝑒</m:t>
                        </m:r>
                      </m:sub>
                    </m:sSub>
                  </m:oMath>
                </a14:m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- функция извлечения признаков изображения,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𝑒𝑥𝑡</m:t>
                        </m:r>
                      </m:sub>
                    </m:sSub>
                  </m:oMath>
                </a14:m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- функция извлечения текстовых признаков, I - входное изображение, T - текстовое описание.</a:t>
                </a:r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957B91-1DF0-220A-8CF9-AA72AD601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738" y="6016336"/>
                <a:ext cx="9645692" cy="945900"/>
              </a:xfrm>
              <a:prstGeom prst="rect">
                <a:avLst/>
              </a:prstGeom>
              <a:blipFill>
                <a:blip r:embed="rId4"/>
                <a:stretch>
                  <a:fillRect l="-569" t="-38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103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3A6C9E2-661C-F55A-DF08-835092496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EFB3E2E-9978-355B-8524-AFB7BEFE1F9D}"/>
              </a:ext>
            </a:extLst>
          </p:cNvPr>
          <p:cNvCxnSpPr>
            <a:cxnSpLocks/>
          </p:cNvCxnSpPr>
          <p:nvPr/>
        </p:nvCxnSpPr>
        <p:spPr>
          <a:xfrm>
            <a:off x="6096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EB4C1E-C49D-1B3A-08AE-A49FF413B732}"/>
              </a:ext>
            </a:extLst>
          </p:cNvPr>
          <p:cNvCxnSpPr>
            <a:cxnSpLocks/>
          </p:cNvCxnSpPr>
          <p:nvPr/>
        </p:nvCxnSpPr>
        <p:spPr>
          <a:xfrm>
            <a:off x="115824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919C4B5-70B9-2A27-BC10-E0DF6A92CC6C}"/>
              </a:ext>
            </a:extLst>
          </p:cNvPr>
          <p:cNvSpPr txBox="1">
            <a:spLocks/>
          </p:cNvSpPr>
          <p:nvPr/>
        </p:nvSpPr>
        <p:spPr>
          <a:xfrm>
            <a:off x="1377604" y="1051560"/>
            <a:ext cx="9436791" cy="47050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D0307-CE01-4A74-4AE4-4ACAC75A7ED7}"/>
              </a:ext>
            </a:extLst>
          </p:cNvPr>
          <p:cNvSpPr txBox="1"/>
          <p:nvPr/>
        </p:nvSpPr>
        <p:spPr>
          <a:xfrm>
            <a:off x="1308068" y="418973"/>
            <a:ext cx="9880654" cy="768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Принципиальным этапом является L2-нормализация векторов: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CB63B6-096A-A8BF-394C-0CC52632A680}"/>
              </a:ext>
            </a:extLst>
          </p:cNvPr>
          <p:cNvSpPr txBox="1"/>
          <p:nvPr/>
        </p:nvSpPr>
        <p:spPr>
          <a:xfrm>
            <a:off x="1302331" y="1808491"/>
            <a:ext cx="7765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где v- исходный вектор, </a:t>
            </a:r>
            <a:r>
              <a:rPr lang="ru-RU" sz="1800" kern="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∣∣</a:t>
            </a:r>
            <a:r>
              <a:rPr lang="ru-RU" sz="1800" i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ru-RU" sz="1800" kern="100" dirty="0">
                <a:effectLst/>
                <a:latin typeface="Cambria Math" panose="02040503050406030204" pitchFamily="18" charset="0"/>
                <a:ea typeface="Calibri" panose="020F0502020204030204" pitchFamily="34" charset="0"/>
                <a:cs typeface="Cambria Math" panose="02040503050406030204" pitchFamily="18" charset="0"/>
              </a:rPr>
              <a:t>∣∣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- евклидова норма вектора, n - число измерений.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5F102-7F86-500D-5CAB-FD16F9E4C3B6}"/>
              </a:ext>
            </a:extLst>
          </p:cNvPr>
          <p:cNvSpPr txBox="1"/>
          <p:nvPr/>
        </p:nvSpPr>
        <p:spPr>
          <a:xfrm>
            <a:off x="609599" y="2166915"/>
            <a:ext cx="10280069" cy="1167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Нормализация обеспечивает единую шкалу измерения для различных векторных представлений.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Алгоритмы поиска и рекомендаций, формула семантической близости:</a:t>
            </a:r>
            <a:endParaRPr lang="ru-R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8C7333-A7F9-3177-FC31-195CAC395C17}"/>
                  </a:ext>
                </a:extLst>
              </p:cNvPr>
              <p:cNvSpPr txBox="1"/>
              <p:nvPr/>
            </p:nvSpPr>
            <p:spPr>
              <a:xfrm>
                <a:off x="781940" y="3713648"/>
                <a:ext cx="1045409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dirty="0"/>
                  <a:t>где q - вектор пользовательского запроса,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u-RU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ru-RU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ru-RU" dirty="0"/>
                  <a:t> - векторные представления в базе, </a:t>
                </a:r>
                <a:r>
                  <a:rPr lang="en-US" dirty="0"/>
                  <a:t>c</a:t>
                </a:r>
                <a:r>
                  <a:rPr lang="ru-RU" dirty="0" err="1"/>
                  <a:t>os</a:t>
                </a:r>
                <a:r>
                  <a:rPr lang="ru-RU" dirty="0"/>
                  <a:t>() - косинусная мера близости.</a:t>
                </a:r>
              </a:p>
              <a:p>
                <a:r>
                  <a:rPr lang="ru-RU" dirty="0"/>
                  <a:t>Агрегация пользовательского профиля, усреднение </a:t>
                </a:r>
                <a:r>
                  <a:rPr lang="ru-RU" dirty="0" err="1"/>
                  <a:t>embedding</a:t>
                </a:r>
                <a:r>
                  <a:rPr lang="ru-RU" dirty="0"/>
                  <a:t> просмотренных объектов: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8C7333-A7F9-3177-FC31-195CAC395C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940" y="3713648"/>
                <a:ext cx="10454094" cy="1200329"/>
              </a:xfrm>
              <a:prstGeom prst="rect">
                <a:avLst/>
              </a:prstGeom>
              <a:blipFill>
                <a:blip r:embed="rId2"/>
                <a:stretch>
                  <a:fillRect l="-466" t="-304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3AF7E6A-7EF6-CBB1-ED2B-731C00EEE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100" y="949724"/>
            <a:ext cx="3650589" cy="68496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239B38D-4518-DB55-EB2B-B454A324F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640" y="3028358"/>
            <a:ext cx="4709508" cy="61160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D1902F6-DC7D-A954-01D2-BEFE67B6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087" y="4748853"/>
            <a:ext cx="3505826" cy="694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4E6709-ED14-4F15-B071-0E0FA9981E8D}"/>
                  </a:ext>
                </a:extLst>
              </p:cNvPr>
              <p:cNvSpPr txBox="1"/>
              <p:nvPr/>
            </p:nvSpPr>
            <p:spPr>
              <a:xfrm>
                <a:off x="1163986" y="5756564"/>
                <a:ext cx="9725682" cy="9459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𝑈</m:t>
                        </m:r>
                      </m:e>
                      <m:sub>
                        <m:r>
                          <a:rPr lang="ru-RU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𝑒</m:t>
                        </m:r>
                        <m:r>
                          <a:rPr lang="en-US" sz="1800" i="1" kern="1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𝑚𝑏𝑒𝑛𝑑𝑑𝑖𝑛𝑔</m:t>
                        </m:r>
                      </m:sub>
                    </m:sSub>
                  </m:oMath>
                </a14:m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 - усредненный </a:t>
                </a:r>
                <a:r>
                  <a:rPr lang="ru-RU" sz="1800" kern="100" dirty="0" err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embedding</a:t>
                </a:r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пользователя, V - множество просмотренных векторов, </a:t>
                </a:r>
                <a:r>
                  <a:rPr lang="ru-RU" sz="18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∣</a:t>
                </a:r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</a:t>
                </a:r>
                <a:r>
                  <a:rPr lang="ru-RU" sz="1800" kern="100" dirty="0">
                    <a:effectLst/>
                    <a:latin typeface="Cambria Math" panose="02040503050406030204" pitchFamily="18" charset="0"/>
                    <a:ea typeface="Calibri" panose="020F0502020204030204" pitchFamily="34" charset="0"/>
                    <a:cs typeface="Cambria Math" panose="02040503050406030204" pitchFamily="18" charset="0"/>
                  </a:rPr>
                  <a:t>∣</a:t>
                </a:r>
                <a:r>
                  <a:rPr lang="ru-RU" sz="1800" kern="100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- число просмотров.</a:t>
                </a:r>
                <a:endParaRPr lang="ru-RU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04E6709-ED14-4F15-B071-0E0FA9981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86" y="5756564"/>
                <a:ext cx="9725682" cy="945900"/>
              </a:xfrm>
              <a:prstGeom prst="rect">
                <a:avLst/>
              </a:prstGeom>
              <a:blipFill>
                <a:blip r:embed="rId6"/>
                <a:stretch>
                  <a:fillRect l="-564" t="-3226" r="-100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3216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70730A6-7922-D24B-B873-8BE6A94F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D7022262-AFCB-CC60-67C7-19AB8CB24BBC}"/>
              </a:ext>
            </a:extLst>
          </p:cNvPr>
          <p:cNvCxnSpPr>
            <a:cxnSpLocks/>
          </p:cNvCxnSpPr>
          <p:nvPr/>
        </p:nvCxnSpPr>
        <p:spPr>
          <a:xfrm>
            <a:off x="6096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5440FFA9-6480-F93D-C08F-0FA5FB91A04F}"/>
              </a:ext>
            </a:extLst>
          </p:cNvPr>
          <p:cNvCxnSpPr>
            <a:cxnSpLocks/>
          </p:cNvCxnSpPr>
          <p:nvPr/>
        </p:nvCxnSpPr>
        <p:spPr>
          <a:xfrm>
            <a:off x="115824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29D4C975-460E-9D64-3F3A-4F1A002755B5}"/>
              </a:ext>
            </a:extLst>
          </p:cNvPr>
          <p:cNvSpPr txBox="1">
            <a:spLocks/>
          </p:cNvSpPr>
          <p:nvPr/>
        </p:nvSpPr>
        <p:spPr>
          <a:xfrm>
            <a:off x="1377604" y="1051560"/>
            <a:ext cx="9436791" cy="47050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B3129C-140B-7EE9-2ED8-3D1578723F21}"/>
              </a:ext>
            </a:extLst>
          </p:cNvPr>
          <p:cNvSpPr txBox="1"/>
          <p:nvPr/>
        </p:nvSpPr>
        <p:spPr>
          <a:xfrm>
            <a:off x="2152637" y="150269"/>
            <a:ext cx="7886726" cy="5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Параметры разработанной модели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Clip</a:t>
            </a:r>
            <a:endParaRPr lang="ru-RU" sz="32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53A852F-FDF2-4583-3A26-7C56CA89F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44" y="1686894"/>
            <a:ext cx="9106951" cy="389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59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BDAA09E8-6EFD-B530-9D8D-2633884A1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9CCAAA12-8D3E-A502-4B32-B5B8ED4303AC}"/>
              </a:ext>
            </a:extLst>
          </p:cNvPr>
          <p:cNvCxnSpPr>
            <a:cxnSpLocks/>
          </p:cNvCxnSpPr>
          <p:nvPr/>
        </p:nvCxnSpPr>
        <p:spPr>
          <a:xfrm>
            <a:off x="6096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D729000C-E1B1-3058-6BDC-4B0CD9C7A89F}"/>
              </a:ext>
            </a:extLst>
          </p:cNvPr>
          <p:cNvCxnSpPr>
            <a:cxnSpLocks/>
          </p:cNvCxnSpPr>
          <p:nvPr/>
        </p:nvCxnSpPr>
        <p:spPr>
          <a:xfrm>
            <a:off x="115824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9370F133-AE7B-74AA-F60C-1019C3104730}"/>
              </a:ext>
            </a:extLst>
          </p:cNvPr>
          <p:cNvSpPr txBox="1">
            <a:spLocks/>
          </p:cNvSpPr>
          <p:nvPr/>
        </p:nvSpPr>
        <p:spPr>
          <a:xfrm>
            <a:off x="1377604" y="1051560"/>
            <a:ext cx="9436791" cy="47050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A96127-BA08-13E0-9716-291B61CF92F5}"/>
              </a:ext>
            </a:extLst>
          </p:cNvPr>
          <p:cNvSpPr txBox="1"/>
          <p:nvPr/>
        </p:nvSpPr>
        <p:spPr>
          <a:xfrm>
            <a:off x="2317556" y="175566"/>
            <a:ext cx="7886726" cy="5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215" algn="just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Метрики разработанной модели </a:t>
            </a:r>
            <a:r>
              <a:rPr lang="en-US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Clip</a:t>
            </a:r>
            <a:endParaRPr lang="ru-RU" sz="3200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382493-476D-EF5D-A2B0-BA3A4AAD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785" y="1386002"/>
            <a:ext cx="8498268" cy="476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61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D0B00-3F21-B4A6-BCE4-536D2BA211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0663" y="172132"/>
            <a:ext cx="8484208" cy="688058"/>
          </a:xfrm>
        </p:spPr>
        <p:txBody>
          <a:bodyPr>
            <a:noAutofit/>
          </a:bodyPr>
          <a:lstStyle/>
          <a:p>
            <a:r>
              <a:rPr lang="ru-RU" sz="3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Схема взаимодействия объектов системы</a:t>
            </a:r>
            <a:endParaRPr lang="ru-RU" sz="36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2A59748-26B2-5153-5393-EAD655ED03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95" y="1079584"/>
            <a:ext cx="8977744" cy="5169867"/>
          </a:xfrm>
          <a:prstGeom prst="rect">
            <a:avLst/>
          </a:prstGeom>
        </p:spPr>
      </p:pic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D16EBBC-CDC9-B868-BC21-B0256A1F1ED8}"/>
              </a:ext>
            </a:extLst>
          </p:cNvPr>
          <p:cNvCxnSpPr>
            <a:cxnSpLocks/>
          </p:cNvCxnSpPr>
          <p:nvPr/>
        </p:nvCxnSpPr>
        <p:spPr>
          <a:xfrm>
            <a:off x="6096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9BFAC4BE-814B-C7AC-BFB5-FE71AA0CCEF3}"/>
              </a:ext>
            </a:extLst>
          </p:cNvPr>
          <p:cNvCxnSpPr>
            <a:cxnSpLocks/>
          </p:cNvCxnSpPr>
          <p:nvPr/>
        </p:nvCxnSpPr>
        <p:spPr>
          <a:xfrm>
            <a:off x="115824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08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4007690-D841-79DF-2D6A-3103CD735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A437D0-E753-40E4-CDBB-B056D991A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3893" y="172132"/>
            <a:ext cx="8484208" cy="538072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/>
              <a:t>Тестирование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23E4312-1437-F260-4250-36BCF74CD9E8}"/>
              </a:ext>
            </a:extLst>
          </p:cNvPr>
          <p:cNvCxnSpPr>
            <a:cxnSpLocks/>
          </p:cNvCxnSpPr>
          <p:nvPr/>
        </p:nvCxnSpPr>
        <p:spPr>
          <a:xfrm>
            <a:off x="6096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CE9E2BD-D131-DC47-FF50-CE0FB95C64CC}"/>
              </a:ext>
            </a:extLst>
          </p:cNvPr>
          <p:cNvCxnSpPr>
            <a:cxnSpLocks/>
          </p:cNvCxnSpPr>
          <p:nvPr/>
        </p:nvCxnSpPr>
        <p:spPr>
          <a:xfrm>
            <a:off x="115824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71CB18D-A768-E2A2-790B-DBB07722F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35" y="939800"/>
            <a:ext cx="4113144" cy="14478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17E72F-163D-B54E-4E6C-C53F084B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535" y="2396858"/>
            <a:ext cx="4113144" cy="18351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5B18209-3BF6-D8F8-D760-C278C5406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52" y="4534856"/>
            <a:ext cx="4799435" cy="215101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C446EE5-C725-F968-3BA9-C6FF474AD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39800"/>
            <a:ext cx="5100901" cy="15763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B22BD60-D27F-EE65-6520-0525DA28BB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7" y="2516137"/>
            <a:ext cx="5100901" cy="181102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1D39A4A-A8E2-47D7-CFE1-48C360CEC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7" y="4327162"/>
            <a:ext cx="51009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1254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F9BC53C-C136-2188-27C6-F30C1F0BB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96964B-C8CB-947A-0A9A-EBC952BD75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53896" y="172132"/>
            <a:ext cx="8484208" cy="688058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/>
              <a:t>Заключение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8897AEF5-D760-EF78-0C1D-401AD46F2862}"/>
              </a:ext>
            </a:extLst>
          </p:cNvPr>
          <p:cNvCxnSpPr>
            <a:cxnSpLocks/>
          </p:cNvCxnSpPr>
          <p:nvPr/>
        </p:nvCxnSpPr>
        <p:spPr>
          <a:xfrm>
            <a:off x="6096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EB9744D-72BD-409C-AE59-1B30E787C983}"/>
              </a:ext>
            </a:extLst>
          </p:cNvPr>
          <p:cNvCxnSpPr>
            <a:cxnSpLocks/>
          </p:cNvCxnSpPr>
          <p:nvPr/>
        </p:nvCxnSpPr>
        <p:spPr>
          <a:xfrm>
            <a:off x="11582400" y="0"/>
            <a:ext cx="0" cy="68580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C0C98A9-D0D8-59FC-CD85-796E3A6E912F}"/>
              </a:ext>
            </a:extLst>
          </p:cNvPr>
          <p:cNvSpPr txBox="1">
            <a:spLocks/>
          </p:cNvSpPr>
          <p:nvPr/>
        </p:nvSpPr>
        <p:spPr>
          <a:xfrm>
            <a:off x="1075731" y="1198880"/>
            <a:ext cx="10040537" cy="39928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75000"/>
              </a:lnSpc>
              <a:spcBef>
                <a:spcPct val="0"/>
              </a:spcBef>
              <a:buNone/>
              <a:defRPr sz="60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Результаты работы подтверждают, что сочетание современных методов мультимодального анализа (CLIP) и высокопроизводительных алгоритмов поиска (FAISS) является перспективным направлением для создания интеллектуальных рекомендательных систем в креативных индустриях. Интеграция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предобученной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модели CLIP позволила эффективно обрабатывать мультимодальные данные формируя семантически значимые </a:t>
            </a:r>
            <a:r>
              <a:rPr lang="ru-RU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эмбеддинги</a:t>
            </a:r>
            <a:r>
              <a:rPr lang="ru-RU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которые стали основой для персонализированных рекомендаций.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15482733"/>
      </p:ext>
    </p:extLst>
  </p:cSld>
  <p:clrMapOvr>
    <a:masterClrMapping/>
  </p:clrMapOvr>
</p:sld>
</file>

<file path=ppt/theme/theme1.xml><?xml version="1.0" encoding="utf-8"?>
<a:theme xmlns:a="http://schemas.openxmlformats.org/drawingml/2006/main" name="Neutrals">
  <a:themeElements>
    <a:clrScheme name="Neutral Blue &amp; Green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E6E3DD"/>
      </a:accent1>
      <a:accent2>
        <a:srgbClr val="DCE4E7"/>
      </a:accent2>
      <a:accent3>
        <a:srgbClr val="F2F0ED"/>
      </a:accent3>
      <a:accent4>
        <a:srgbClr val="8C9178"/>
      </a:accent4>
      <a:accent5>
        <a:srgbClr val="919EAC"/>
      </a:accent5>
      <a:accent6>
        <a:srgbClr val="1D2144"/>
      </a:accent6>
      <a:hlink>
        <a:srgbClr val="2A4211"/>
      </a:hlink>
      <a:folHlink>
        <a:srgbClr val="663E17"/>
      </a:folHlink>
    </a:clrScheme>
    <a:fontScheme name="Custom 11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utrals_Marketing Presentation_win32_EF_v5" id="{912EE30E-10C6-49B2-B09B-13A40EF80CC3}" vid="{D699B455-0A60-4FD8-AD0C-B6B9C773D6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1CEDABF-7176-4A42-8EF9-E5D4DD31FF6C}">
  <ds:schemaRefs>
    <ds:schemaRef ds:uri="71af3243-3dd4-4a8d-8c0d-dd76da1f02a5"/>
    <ds:schemaRef ds:uri="http://schemas.microsoft.com/sharepoint/v3"/>
    <ds:schemaRef ds:uri="http://purl.org/dc/terms/"/>
    <ds:schemaRef ds:uri="http://schemas.microsoft.com/office/2006/documentManagement/types"/>
    <ds:schemaRef ds:uri="230e9df3-be65-4c73-a93b-d1236ebd677e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openxmlformats.org/package/2006/metadata/core-properties"/>
    <ds:schemaRef ds:uri="16c05727-aa75-4e4a-9b5f-8a80a1165891"/>
  </ds:schemaRefs>
</ds:datastoreItem>
</file>

<file path=customXml/itemProps2.xml><?xml version="1.0" encoding="utf-8"?>
<ds:datastoreItem xmlns:ds="http://schemas.openxmlformats.org/officeDocument/2006/customXml" ds:itemID="{D3301439-688F-4D19-B908-B48B62C560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EC3793-C1BC-496C-A03C-202DFFC513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4657</TotalTime>
  <Words>383</Words>
  <Application>Microsoft Office PowerPoint</Application>
  <PresentationFormat>Широкоэкранный</PresentationFormat>
  <Paragraphs>24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7" baseType="lpstr">
      <vt:lpstr>Aptos</vt:lpstr>
      <vt:lpstr>Arial</vt:lpstr>
      <vt:lpstr>Calibri</vt:lpstr>
      <vt:lpstr>Cambria Math</vt:lpstr>
      <vt:lpstr>Felix Titling</vt:lpstr>
      <vt:lpstr>Goudy Old Style</vt:lpstr>
      <vt:lpstr>Times New Roman</vt:lpstr>
      <vt:lpstr>Neutrals</vt:lpstr>
      <vt:lpstr>ВНЕДРЕНИЕ В ВЕБ-ПЛАТФОРМУ МОДЕЛИ РЕКОМЕНДАЦИЙ НА БАЗЕ FAISS</vt:lpstr>
      <vt:lpstr>Введение</vt:lpstr>
      <vt:lpstr>Алгоритм рекомендаций</vt:lpstr>
      <vt:lpstr>Презентация PowerPoint</vt:lpstr>
      <vt:lpstr>Презентация PowerPoint</vt:lpstr>
      <vt:lpstr>Презентация PowerPoint</vt:lpstr>
      <vt:lpstr>Схема взаимодействия объектов системы</vt:lpstr>
      <vt:lpstr>Тестирование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Богдан Шныра</cp:lastModifiedBy>
  <cp:revision>6</cp:revision>
  <dcterms:created xsi:type="dcterms:W3CDTF">2024-06-26T20:20:27Z</dcterms:created>
  <dcterms:modified xsi:type="dcterms:W3CDTF">2025-08-02T10:13:39Z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